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Masters/slideMaster2.xml" ContentType="application/vnd.openxmlformats-officedocument.presentationml.slideMaster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Masters/slideMaster3.xml" ContentType="application/vnd.openxmlformats-officedocument.presentationml.slideMaster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Masters/slideMaster4.xml" ContentType="application/vnd.openxmlformats-officedocument.presentationml.slideMaster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Masters/slideMaster5.xml" ContentType="application/vnd.openxmlformats-officedocument.presentationml.slideMaster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Masters/slideMaster6.xml" ContentType="application/vnd.openxmlformats-officedocument.presentationml.slideMaster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Masters/slideMaster7.xml" ContentType="application/vnd.openxmlformats-officedocument.presentationml.slideMaster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Masters/slideMaster8.xml" ContentType="application/vnd.openxmlformats-officedocument.presentationml.slideMaster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Masters/slideMaster9.xml" ContentType="application/vnd.openxmlformats-officedocument.presentationml.slideMaster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Masters/slideMaster10.xml" ContentType="application/vnd.openxmlformats-officedocument.presentationml.slideMaster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Masters/slideMaster11.xml" ContentType="application/vnd.openxmlformats-officedocument.presentationml.slideMaster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Masters/slideMaster12.xml" ContentType="application/vnd.openxmlformats-officedocument.presentationml.slideMaster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slideMasters/slideMaster13.xml" ContentType="application/vnd.openxmlformats-officedocument.presentationml.slideMaster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14.xml" ContentType="application/vnd.openxmlformats-officedocument.theme+xml"/>
  <Override PartName="/ppt/slideMasters/slideMaster14.xml" ContentType="application/vnd.openxmlformats-officedocument.presentationml.slideMaster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theme/theme15.xml" ContentType="application/vnd.openxmlformats-officedocument.theme+xml"/>
  <Override PartName="/ppt/slideMasters/slideMaster15.xml" ContentType="application/vnd.openxmlformats-officedocument.presentationml.slideMaster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16.xml" ContentType="application/vnd.openxmlformats-officedocument.theme+xml"/>
  <Override PartName="/ppt/slideMasters/slideMaster16.xml" ContentType="application/vnd.openxmlformats-officedocument.presentationml.slideMaster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theme/theme17.xml" ContentType="application/vnd.openxmlformats-officedocument.theme+xml"/>
  <Override PartName="/ppt/slideMasters/slideMaster17.xml" ContentType="application/vnd.openxmlformats-officedocument.presentationml.slideMaster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theme/theme18.xml" ContentType="application/vnd.openxmlformats-officedocument.theme+xml"/>
  <Override PartName="/ppt/slideMasters/slideMaster18.xml" ContentType="application/vnd.openxmlformats-officedocument.presentationml.slideMaster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theme/theme19.xml" ContentType="application/vnd.openxmlformats-officedocument.theme+xml"/>
  <Override PartName="/ppt/slideMasters/slideMaster19.xml" ContentType="application/vnd.openxmlformats-officedocument.presentationml.slideMaster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theme/theme20.xml" ContentType="application/vnd.openxmlformats-officedocument.theme+xml"/>
  <Override PartName="/ppt/slideMasters/slideMaster20.xml" ContentType="application/vnd.openxmlformats-officedocument.presentationml.slideMaster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theme/theme21.xml" ContentType="application/vnd.openxmlformats-officedocument.theme+xml"/>
  <Override PartName="/ppt/slideMasters/slideMaster21.xml" ContentType="application/vnd.openxmlformats-officedocument.presentationml.slideMaster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theme/theme22.xml" ContentType="application/vnd.openxmlformats-officedocument.theme+xml"/>
  <Override PartName="/ppt/slideMasters/slideMaster22.xml" ContentType="application/vnd.openxmlformats-officedocument.presentationml.slideMaster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theme/theme23.xml" ContentType="application/vnd.openxmlformats-officedocument.theme+xml"/>
  <Override PartName="/ppt/slideMasters/slideMaster23.xml" ContentType="application/vnd.openxmlformats-officedocument.presentationml.slideMaster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theme/theme24.xml" ContentType="application/vnd.openxmlformats-officedocument.theme+xml"/>
  <Override PartName="/ppt/slideMasters/slideMaster24.xml" ContentType="application/vnd.openxmlformats-officedocument.presentationml.slideMaster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theme/theme25.xml" ContentType="application/vnd.openxmlformats-officedocument.theme+xml"/>
  <Override PartName="/ppt/slideMasters/slideMaster25.xml" ContentType="application/vnd.openxmlformats-officedocument.presentationml.slideMaster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theme/theme26.xml" ContentType="application/vnd.openxmlformats-officedocument.theme+xml"/>
  <Override PartName="/ppt/slideMasters/slideMaster26.xml" ContentType="application/vnd.openxmlformats-officedocument.presentationml.slideMaster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theme/theme27.xml" ContentType="application/vnd.openxmlformats-officedocument.theme+xml"/>
  <Override PartName="/ppt/slideMasters/slideMaster27.xml" ContentType="application/vnd.openxmlformats-officedocument.presentationml.slideMaster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theme/theme28.xml" ContentType="application/vnd.openxmlformats-officedocument.theme+xml"/>
  <Override PartName="/ppt/slideMasters/slideMaster28.xml" ContentType="application/vnd.openxmlformats-officedocument.presentationml.slideMaster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theme/theme29.xml" ContentType="application/vnd.openxmlformats-officedocument.theme+xml"/>
  <Override PartName="/ppt/slideMasters/slideMaster29.xml" ContentType="application/vnd.openxmlformats-officedocument.presentationml.slideMaster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theme/theme30.xml" ContentType="application/vnd.openxmlformats-officedocument.theme+xml"/>
  <Override PartName="/ppt/slideMasters/slideMaster30.xml" ContentType="application/vnd.openxmlformats-officedocument.presentationml.slideMaster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theme/theme31.xml" ContentType="application/vnd.openxmlformats-officedocument.theme+xml"/>
  <Override PartName="/ppt/slideMasters/slideMaster31.xml" ContentType="application/vnd.openxmlformats-officedocument.presentationml.slideMaster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theme/theme32.xml" ContentType="application/vnd.openxmlformats-officedocument.theme+xml"/>
  <Override PartName="/ppt/slideMasters/slideMaster32.xml" ContentType="application/vnd.openxmlformats-officedocument.presentationml.slideMaster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theme/theme33.xml" ContentType="application/vnd.openxmlformats-officedocument.theme+xml"/>
  <Override PartName="/ppt/slideMasters/slideMaster33.xml" ContentType="application/vnd.openxmlformats-officedocument.presentationml.slideMaster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theme/theme34.xml" ContentType="application/vnd.openxmlformats-officedocument.theme+xml"/>
  <Override PartName="/ppt/slideMasters/slideMaster34.xml" ContentType="application/vnd.openxmlformats-officedocument.presentationml.slideMaster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theme/theme35.xml" ContentType="application/vnd.openxmlformats-officedocument.theme+xml"/>
  <Override PartName="/ppt/slideMasters/slideMaster35.xml" ContentType="application/vnd.openxmlformats-officedocument.presentationml.slideMaster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theme/theme36.xml" ContentType="application/vnd.openxmlformats-officedocument.theme+xml"/>
  <Override PartName="/ppt/slideMasters/slideMaster36.xml" ContentType="application/vnd.openxmlformats-officedocument.presentationml.slideMaster+xml"/>
  <Override PartName="/ppt/theme/theme37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slides/slide1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18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19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20.xml" ContentType="application/vnd.openxmlformats-officedocument.presentationml.slide+xml"/>
  <Override PartName="/ppt/notesSlides/notesSlide21.xml" ContentType="application/vnd.openxmlformats-officedocument.presentationml.notesSlide+xml"/>
  <Override PartName="/ppt/slides/slide21.xml" ContentType="application/vnd.openxmlformats-officedocument.presentationml.slide+xml"/>
  <Override PartName="/ppt/notesSlides/notesSlide22.xml" ContentType="application/vnd.openxmlformats-officedocument.presentationml.notesSlide+xml"/>
  <Override PartName="/ppt/slides/slide22.xml" ContentType="application/vnd.openxmlformats-officedocument.presentationml.slide+xml"/>
  <Override PartName="/ppt/notesSlides/notesSlide23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24.xml" ContentType="application/vnd.openxmlformats-officedocument.presentationml.notesSlide+xml"/>
  <Override PartName="/ppt/slides/slide24.xml" ContentType="application/vnd.openxmlformats-officedocument.presentationml.slide+xml"/>
  <Override PartName="/ppt/notesSlides/notesSlide25.xml" ContentType="application/vnd.openxmlformats-officedocument.presentationml.notesSlide+xml"/>
  <Override PartName="/ppt/slides/slide25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26.xml" ContentType="application/vnd.openxmlformats-officedocument.presentationml.slide+xml"/>
  <Override PartName="/ppt/notesSlides/notesSlide27.xml" ContentType="application/vnd.openxmlformats-officedocument.presentationml.notesSlide+xml"/>
  <Override PartName="/ppt/slides/slide27.xml" ContentType="application/vnd.openxmlformats-officedocument.presentationml.slide+xml"/>
  <Override PartName="/ppt/notesSlides/notesSlide28.xml" ContentType="application/vnd.openxmlformats-officedocument.presentationml.notesSlide+xml"/>
  <Override PartName="/ppt/slides/slide28.xml" ContentType="application/vnd.openxmlformats-officedocument.presentationml.slide+xml"/>
  <Override PartName="/ppt/notesSlides/notesSlide29.xml" ContentType="application/vnd.openxmlformats-officedocument.presentationml.notesSlide+xml"/>
  <Override PartName="/ppt/slides/slide29.xml" ContentType="application/vnd.openxmlformats-officedocument.presentationml.slide+xml"/>
  <Override PartName="/ppt/notesSlides/notesSlide30.xml" ContentType="application/vnd.openxmlformats-officedocument.presentationml.notesSlide+xml"/>
  <Override PartName="/ppt/slides/slide30.xml" ContentType="application/vnd.openxmlformats-officedocument.presentationml.slide+xml"/>
  <Override PartName="/ppt/notesSlides/notesSlide31.xml" ContentType="application/vnd.openxmlformats-officedocument.presentationml.notesSlide+xml"/>
  <Override PartName="/ppt/slides/slide31.xml" ContentType="application/vnd.openxmlformats-officedocument.presentationml.slide+xml"/>
  <Override PartName="/ppt/notesSlides/notesSlide32.xml" ContentType="application/vnd.openxmlformats-officedocument.presentationml.notesSlide+xml"/>
  <Override PartName="/ppt/slides/slide32.xml" ContentType="application/vnd.openxmlformats-officedocument.presentationml.slide+xml"/>
  <Override PartName="/ppt/notesSlides/notesSlide33.xml" ContentType="application/vnd.openxmlformats-officedocument.presentationml.notesSlide+xml"/>
  <Override PartName="/ppt/slides/slide33.xml" ContentType="application/vnd.openxmlformats-officedocument.presentationml.slide+xml"/>
  <Override PartName="/ppt/notesSlides/notesSlide34.xml" ContentType="application/vnd.openxmlformats-officedocument.presentationml.notesSlide+xml"/>
  <Override PartName="/ppt/slides/slide34.xml" ContentType="application/vnd.openxmlformats-officedocument.presentationml.slide+xml"/>
  <Override PartName="/ppt/notesSlides/notesSlide35.xml" ContentType="application/vnd.openxmlformats-officedocument.presentationml.notesSlide+xml"/>
  <Override PartName="/ppt/slides/slide35.xml" ContentType="application/vnd.openxmlformats-officedocument.presentationml.slide+xml"/>
  <Override PartName="/ppt/notesSlides/notesSlide36.xml" ContentType="application/vnd.openxmlformats-officedocument.presentationml.notesSlide+xml"/>
  <Override PartName="/ppt/slides/slide36.xml" ContentType="application/vnd.openxmlformats-officedocument.presentationml.slide+xml"/>
  <Override PartName="/ppt/notesSlides/notesSlide37.xml" ContentType="application/vnd.openxmlformats-officedocument.presentationml.notesSlide+xml"/>
  <Override PartName="/ppt/slides/slide37.xml" ContentType="application/vnd.openxmlformats-officedocument.presentationml.slide+xml"/>
  <Override PartName="/ppt/notesSlides/notesSlide38.xml" ContentType="application/vnd.openxmlformats-officedocument.presentationml.notesSlide+xml"/>
  <Override PartName="/ppt/slides/slide38.xml" ContentType="application/vnd.openxmlformats-officedocument.presentationml.slide+xml"/>
  <Override PartName="/ppt/notesSlides/notesSlide39.xml" ContentType="application/vnd.openxmlformats-officedocument.presentationml.notesSlide+xml"/>
  <Override PartName="/ppt/slides/slide39.xml" ContentType="application/vnd.openxmlformats-officedocument.presentationml.slide+xml"/>
  <Override PartName="/ppt/notesSlides/notesSlide40.xml" ContentType="application/vnd.openxmlformats-officedocument.presentationml.notesSlide+xml"/>
  <Override PartName="/ppt/slides/slide40.xml" ContentType="application/vnd.openxmlformats-officedocument.presentationml.slide+xml"/>
  <Override PartName="/ppt/notesSlides/notesSlide41.xml" ContentType="application/vnd.openxmlformats-officedocument.presentationml.notesSlide+xml"/>
  <Override PartName="/ppt/slides/slide41.xml" ContentType="application/vnd.openxmlformats-officedocument.presentationml.slide+xml"/>
  <Override PartName="/ppt/notesSlides/notesSlide42.xml" ContentType="application/vnd.openxmlformats-officedocument.presentationml.notesSlide+xml"/>
  <Override PartName="/ppt/slides/slide42.xml" ContentType="application/vnd.openxmlformats-officedocument.presentationml.slide+xml"/>
  <Override PartName="/ppt/notesSlides/notesSlide43.xml" ContentType="application/vnd.openxmlformats-officedocument.presentationml.notesSlide+xml"/>
  <Override PartName="/ppt/slides/slide43.xml" ContentType="application/vnd.openxmlformats-officedocument.presentationml.slide+xml"/>
  <Override PartName="/ppt/notesSlides/notesSlide44.xml" ContentType="application/vnd.openxmlformats-officedocument.presentationml.notesSlide+xml"/>
  <Override PartName="/ppt/slides/slide44.xml" ContentType="application/vnd.openxmlformats-officedocument.presentationml.slide+xml"/>
  <Override PartName="/ppt/notesSlides/notesSlide45.xml" ContentType="application/vnd.openxmlformats-officedocument.presentationml.notesSlide+xml"/>
  <Override PartName="/ppt/slides/slide45.xml" ContentType="application/vnd.openxmlformats-officedocument.presentationml.slide+xml"/>
  <Override PartName="/ppt/notesSlides/notesSlide46.xml" ContentType="application/vnd.openxmlformats-officedocument.presentationml.notesSlide+xml"/>
  <Override PartName="/ppt/slides/slide46.xml" ContentType="application/vnd.openxmlformats-officedocument.presentationml.slide+xml"/>
  <Override PartName="/ppt/notesSlides/notesSlide47.xml" ContentType="application/vnd.openxmlformats-officedocument.presentationml.notesSlide+xml"/>
  <Override PartName="/ppt/slides/slide47.xml" ContentType="application/vnd.openxmlformats-officedocument.presentationml.slide+xml"/>
  <Override PartName="/ppt/notesSlides/notesSlide48.xml" ContentType="application/vnd.openxmlformats-officedocument.presentationml.notesSlide+xml"/>
  <Override PartName="/ppt/slides/slide48.xml" ContentType="application/vnd.openxmlformats-officedocument.presentationml.slide+xml"/>
  <Override PartName="/ppt/notesSlides/notesSlide49.xml" ContentType="application/vnd.openxmlformats-officedocument.presentationml.notesSlide+xml"/>
  <Override PartName="/ppt/slides/slide49.xml" ContentType="application/vnd.openxmlformats-officedocument.presentationml.slide+xml"/>
  <Override PartName="/ppt/notesSlides/notesSlide50.xml" ContentType="application/vnd.openxmlformats-officedocument.presentationml.notesSlide+xml"/>
  <Override PartName="/ppt/slides/slide50.xml" ContentType="application/vnd.openxmlformats-officedocument.presentationml.slide+xml"/>
  <Override PartName="/ppt/notesSlides/notesSlide51.xml" ContentType="application/vnd.openxmlformats-officedocument.presentationml.notesSlide+xml"/>
  <Override PartName="/ppt/slides/slide51.xml" ContentType="application/vnd.openxmlformats-officedocument.presentationml.slide+xml"/>
  <Override PartName="/ppt/notesSlides/notesSlide52.xml" ContentType="application/vnd.openxmlformats-officedocument.presentationml.notesSlide+xml"/>
  <Override PartName="/ppt/slides/slide52.xml" ContentType="application/vnd.openxmlformats-officedocument.presentationml.slide+xml"/>
  <Override PartName="/ppt/notesSlides/notesSlide53.xml" ContentType="application/vnd.openxmlformats-officedocument.presentationml.notesSlide+xml"/>
  <Override PartName="/ppt/slides/slide53.xml" ContentType="application/vnd.openxmlformats-officedocument.presentationml.slide+xml"/>
  <Override PartName="/ppt/notesSlides/notesSlide54.xml" ContentType="application/vnd.openxmlformats-officedocument.presentationml.notesSlide+xml"/>
  <Override PartName="/ppt/slides/slide54.xml" ContentType="application/vnd.openxmlformats-officedocument.presentationml.slide+xml"/>
  <Override PartName="/ppt/notesSlides/notesSlide55.xml" ContentType="application/vnd.openxmlformats-officedocument.presentationml.notesSlide+xml"/>
  <Override PartName="/ppt/slides/slide55.xml" ContentType="application/vnd.openxmlformats-officedocument.presentationml.slide+xml"/>
  <Override PartName="/ppt/notesSlides/notesSlide56.xml" ContentType="application/vnd.openxmlformats-officedocument.presentationml.notesSlide+xml"/>
  <Override PartName="/ppt/slides/slide56.xml" ContentType="application/vnd.openxmlformats-officedocument.presentationml.slide+xml"/>
  <Override PartName="/ppt/notesSlides/notesSlide57.xml" ContentType="application/vnd.openxmlformats-officedocument.presentationml.notesSlide+xml"/>
  <Override PartName="/ppt/slides/slide57.xml" ContentType="application/vnd.openxmlformats-officedocument.presentationml.slide+xml"/>
  <Override PartName="/ppt/notesSlides/notesSlide58.xml" ContentType="application/vnd.openxmlformats-officedocument.presentationml.notesSlide+xml"/>
  <Override PartName="/ppt/slides/slide58.xml" ContentType="application/vnd.openxmlformats-officedocument.presentationml.slide+xml"/>
  <Override PartName="/ppt/notesSlides/notesSlide59.xml" ContentType="application/vnd.openxmlformats-officedocument.presentationml.notesSlide+xml"/>
  <Override PartName="/ppt/slides/slide59.xml" ContentType="application/vnd.openxmlformats-officedocument.presentationml.slide+xml"/>
  <Override PartName="/ppt/notesSlides/notesSlide60.xml" ContentType="application/vnd.openxmlformats-officedocument.presentationml.notesSlide+xml"/>
  <Override PartName="/ppt/slides/slide60.xml" ContentType="application/vnd.openxmlformats-officedocument.presentationml.slide+xml"/>
  <Override PartName="/ppt/notesSlides/notesSlide61.xml" ContentType="application/vnd.openxmlformats-officedocument.presentationml.notesSlide+xml"/>
  <Override PartName="/ppt/slides/slide61.xml" ContentType="application/vnd.openxmlformats-officedocument.presentationml.slide+xml"/>
  <Override PartName="/ppt/notesSlides/notesSlide62.xml" ContentType="application/vnd.openxmlformats-officedocument.presentationml.notesSlide+xml"/>
  <Override PartName="/ppt/slides/slide62.xml" ContentType="application/vnd.openxmlformats-officedocument.presentationml.slide+xml"/>
  <Override PartName="/ppt/notesSlides/notesSlide63.xml" ContentType="application/vnd.openxmlformats-officedocument.presentationml.notesSlide+xml"/>
  <Override PartName="/ppt/slides/slide63.xml" ContentType="application/vnd.openxmlformats-officedocument.presentationml.slide+xml"/>
  <Override PartName="/ppt/notesSlides/notesSlide64.xml" ContentType="application/vnd.openxmlformats-officedocument.presentationml.notesSlide+xml"/>
  <Override PartName="/ppt/slides/slide64.xml" ContentType="application/vnd.openxmlformats-officedocument.presentationml.slide+xml"/>
  <Override PartName="/ppt/notesSlides/notesSlide65.xml" ContentType="application/vnd.openxmlformats-officedocument.presentationml.notesSlide+xml"/>
  <Override PartName="/ppt/slides/slide65.xml" ContentType="application/vnd.openxmlformats-officedocument.presentationml.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59" r:id="rId1"/>
    <p:sldMasterId id="2147483671" r:id="rId2"/>
    <p:sldMasterId id="2147483683" r:id="rId3"/>
    <p:sldMasterId id="2147483695" r:id="rId4"/>
    <p:sldMasterId id="2147483707" r:id="rId5"/>
    <p:sldMasterId id="2147483719" r:id="rId6"/>
    <p:sldMasterId id="2147483731" r:id="rId7"/>
    <p:sldMasterId id="2147483743" r:id="rId8"/>
    <p:sldMasterId id="2147483755" r:id="rId9"/>
    <p:sldMasterId id="2147483767" r:id="rId10"/>
    <p:sldMasterId id="2147483779" r:id="rId11"/>
    <p:sldMasterId id="2147483791" r:id="rId12"/>
    <p:sldMasterId id="2147483803" r:id="rId13"/>
    <p:sldMasterId id="2147483815" r:id="rId14"/>
    <p:sldMasterId id="2147483827" r:id="rId15"/>
    <p:sldMasterId id="2147483839" r:id="rId16"/>
    <p:sldMasterId id="2147483851" r:id="rId17"/>
    <p:sldMasterId id="2147483863" r:id="rId18"/>
    <p:sldMasterId id="2147483875" r:id="rId19"/>
    <p:sldMasterId id="2147483887" r:id="rId20"/>
    <p:sldMasterId id="2147483899" r:id="rId21"/>
    <p:sldMasterId id="2147483911" r:id="rId22"/>
    <p:sldMasterId id="2147483923" r:id="rId23"/>
    <p:sldMasterId id="2147483935" r:id="rId24"/>
    <p:sldMasterId id="2147483947" r:id="rId25"/>
    <p:sldMasterId id="2147483959" r:id="rId26"/>
    <p:sldMasterId id="2147483971" r:id="rId27"/>
    <p:sldMasterId id="2147483983" r:id="rId28"/>
    <p:sldMasterId id="2147483995" r:id="rId29"/>
    <p:sldMasterId id="2147484007" r:id="rId30"/>
    <p:sldMasterId id="2147484019" r:id="rId31"/>
    <p:sldMasterId id="2147484031" r:id="rId32"/>
    <p:sldMasterId id="2147484043" r:id="rId33"/>
    <p:sldMasterId id="2147484055" r:id="rId34"/>
    <p:sldMasterId id="2147484067" r:id="rId35"/>
    <p:sldMasterId id="2147484079" r:id="rId36"/>
  </p:sldMasterIdLst>
  <p:notesMasterIdLst>
    <p:notesMasterId r:id="rId37"/>
  </p:notesMasterIdLst>
  <p:sldIdLst>
    <p:sldId id="256" r:id="rId39"/>
    <p:sldId id="257" r:id="rId40"/>
    <p:sldId id="258" r:id="rId41"/>
    <p:sldId id="259" r:id="rId42"/>
    <p:sldId id="260" r:id="rId43"/>
    <p:sldId id="261" r:id="rId44"/>
    <p:sldId id="262" r:id="rId45"/>
    <p:sldId id="263" r:id="rId46"/>
    <p:sldId id="264" r:id="rId47"/>
    <p:sldId id="265" r:id="rId48"/>
    <p:sldId id="266" r:id="rId49"/>
    <p:sldId id="267" r:id="rId50"/>
    <p:sldId id="268" r:id="rId51"/>
    <p:sldId id="269" r:id="rId52"/>
    <p:sldId id="270" r:id="rId53"/>
    <p:sldId id="271" r:id="rId54"/>
    <p:sldId id="272" r:id="rId55"/>
    <p:sldId id="273" r:id="rId56"/>
    <p:sldId id="274" r:id="rId57"/>
    <p:sldId id="275" r:id="rId58"/>
    <p:sldId id="276" r:id="rId59"/>
    <p:sldId id="277" r:id="rId60"/>
    <p:sldId id="278" r:id="rId61"/>
    <p:sldId id="279" r:id="rId62"/>
    <p:sldId id="280" r:id="rId63"/>
    <p:sldId id="281" r:id="rId64"/>
    <p:sldId id="282" r:id="rId65"/>
    <p:sldId id="283" r:id="rId66"/>
    <p:sldId id="284" r:id="rId67"/>
    <p:sldId id="285" r:id="rId68"/>
    <p:sldId id="286" r:id="rId69"/>
    <p:sldId id="287" r:id="rId70"/>
    <p:sldId id="288" r:id="rId71"/>
    <p:sldId id="289" r:id="rId72"/>
    <p:sldId id="290" r:id="rId73"/>
    <p:sldId id="291" r:id="rId74"/>
    <p:sldId id="292" r:id="rId75"/>
    <p:sldId id="293" r:id="rId76"/>
    <p:sldId id="294" r:id="rId77"/>
    <p:sldId id="295" r:id="rId78"/>
    <p:sldId id="296" r:id="rId79"/>
    <p:sldId id="297" r:id="rId80"/>
    <p:sldId id="298" r:id="rId81"/>
    <p:sldId id="299" r:id="rId82"/>
    <p:sldId id="300" r:id="rId83"/>
    <p:sldId id="301" r:id="rId84"/>
    <p:sldId id="302" r:id="rId85"/>
    <p:sldId id="303" r:id="rId86"/>
    <p:sldId id="304" r:id="rId87"/>
    <p:sldId id="305" r:id="rId88"/>
    <p:sldId id="306" r:id="rId89"/>
    <p:sldId id="307" r:id="rId90"/>
    <p:sldId id="308" r:id="rId91"/>
    <p:sldId id="309" r:id="rId92"/>
    <p:sldId id="310" r:id="rId93"/>
    <p:sldId id="311" r:id="rId94"/>
    <p:sldId id="312" r:id="rId95"/>
    <p:sldId id="313" r:id="rId96"/>
    <p:sldId id="314" r:id="rId97"/>
    <p:sldId id="315" r:id="rId98"/>
    <p:sldId id="316" r:id="rId99"/>
    <p:sldId id="317" r:id="rId100"/>
    <p:sldId id="318" r:id="rId101"/>
    <p:sldId id="319" r:id="rId102"/>
    <p:sldId id="320" r:id="rId103"/>
  </p:sldIdLst>
  <p:sldSz cx="12192000" cy="6858000"/>
  <p:notesSz cx="6857895" cy="9143861"/>
  <p:kinsoku lang="zh-CN" invalStChars="!%),.:;?]}¨·ˇˉ་―‖’”…‰∶、。〃々〉》」』】〕〗！＂＇％），．：；？］｀｜｝～￠" invalEndChars="([{·‘“〈《「『【〔〖（．［｛￡￥"/>
  <p:defaultTextStyle>
    <a:defPPr>
      <a:defRPr lang="zh-CN"/>
    </a:defPPr>
    <a:lvl1pPr marL="0" indent="0" algn="l" defTabSz="914400" eaLnBrk="1" fontAlgn="auto" latinLnBrk="0" hangingPunct="1">
      <a:buNone/>
      <a:defRPr sz="1800" kern="1200">
        <a:solidFill>
          <a:schemeClr val="tx1"/>
        </a:solidFill>
        <a:latin typeface="Times New Roman" pitchFamily="0" charset="0"/>
        <a:ea typeface="宋体" pitchFamily="0" charset="0"/>
        <a:cs typeface="Times New Roman" pitchFamily="0" charset="0"/>
      </a:defRPr>
    </a:lvl1pPr>
    <a:lvl2pPr marL="457200" indent="0" algn="l" defTabSz="914400" eaLnBrk="1" fontAlgn="auto" latinLnBrk="0" hangingPunct="1">
      <a:buNone/>
      <a:defRPr sz="1800" kern="1200">
        <a:solidFill>
          <a:schemeClr val="tx1"/>
        </a:solidFill>
        <a:latin typeface="Times New Roman" pitchFamily="0" charset="0"/>
        <a:ea typeface="宋体" pitchFamily="0" charset="0"/>
        <a:cs typeface="Times New Roman" pitchFamily="0" charset="0"/>
      </a:defRPr>
    </a:lvl2pPr>
    <a:lvl3pPr marL="914400" indent="0" algn="l" defTabSz="914400" eaLnBrk="1" fontAlgn="auto" latinLnBrk="0" hangingPunct="1">
      <a:buNone/>
      <a:defRPr sz="1800" kern="1200">
        <a:solidFill>
          <a:schemeClr val="tx1"/>
        </a:solidFill>
        <a:latin typeface="Times New Roman" pitchFamily="0" charset="0"/>
        <a:ea typeface="宋体" pitchFamily="0" charset="0"/>
        <a:cs typeface="Times New Roman" pitchFamily="0" charset="0"/>
      </a:defRPr>
    </a:lvl3pPr>
    <a:lvl4pPr marL="1371600" indent="0" algn="l" defTabSz="914400" eaLnBrk="1" fontAlgn="auto" latinLnBrk="0" hangingPunct="1">
      <a:buNone/>
      <a:defRPr sz="1800" kern="1200">
        <a:solidFill>
          <a:schemeClr val="tx1"/>
        </a:solidFill>
        <a:latin typeface="Times New Roman" pitchFamily="0" charset="0"/>
        <a:ea typeface="宋体" pitchFamily="0" charset="0"/>
        <a:cs typeface="Times New Roman" pitchFamily="0" charset="0"/>
      </a:defRPr>
    </a:lvl4pPr>
    <a:lvl5pPr marL="1828800" indent="0" algn="l" defTabSz="914400" eaLnBrk="1" fontAlgn="auto" latinLnBrk="0" hangingPunct="1">
      <a:buNone/>
      <a:defRPr sz="1800" kern="1200">
        <a:solidFill>
          <a:schemeClr val="tx1"/>
        </a:solidFill>
        <a:latin typeface="Times New Roman" pitchFamily="0" charset="0"/>
        <a:ea typeface="宋体" pitchFamily="0" charset="0"/>
        <a:cs typeface="Times New Roman" pitchFamily="0" charset="0"/>
      </a:defRPr>
    </a:lvl5pPr>
    <a:lvl6pPr marL="2286000" indent="0" algn="l" defTabSz="914400" eaLnBrk="1" fontAlgn="auto" latinLnBrk="0" hangingPunct="1">
      <a:buNone/>
      <a:defRPr sz="1800" kern="1200">
        <a:solidFill>
          <a:schemeClr val="tx1"/>
        </a:solidFill>
        <a:latin typeface="Times New Roman" pitchFamily="0" charset="0"/>
        <a:ea typeface="宋体" pitchFamily="0" charset="0"/>
        <a:cs typeface="Times New Roman" pitchFamily="0" charset="0"/>
      </a:defRPr>
    </a:lvl6pPr>
    <a:lvl7pPr marL="2743200" indent="0" algn="l" defTabSz="914400" eaLnBrk="1" fontAlgn="auto" latinLnBrk="0" hangingPunct="1">
      <a:buNone/>
      <a:defRPr sz="1800" kern="1200">
        <a:solidFill>
          <a:schemeClr val="tx1"/>
        </a:solidFill>
        <a:latin typeface="Times New Roman" pitchFamily="0" charset="0"/>
        <a:ea typeface="宋体" pitchFamily="0" charset="0"/>
        <a:cs typeface="Times New Roman" pitchFamily="0" charset="0"/>
      </a:defRPr>
    </a:lvl7pPr>
    <a:lvl8pPr marL="3200400" indent="0" algn="l" defTabSz="914400" eaLnBrk="1" fontAlgn="auto" latinLnBrk="0" hangingPunct="1">
      <a:buNone/>
      <a:defRPr sz="1800" kern="1200">
        <a:solidFill>
          <a:schemeClr val="tx1"/>
        </a:solidFill>
        <a:latin typeface="Times New Roman" pitchFamily="0" charset="0"/>
        <a:ea typeface="宋体" pitchFamily="0" charset="0"/>
        <a:cs typeface="Times New Roman" pitchFamily="0" charset="0"/>
      </a:defRPr>
    </a:lvl8pPr>
    <a:lvl9pPr marL="3200400" indent="0" algn="l" defTabSz="914400" eaLnBrk="1" fontAlgn="auto" latinLnBrk="0" hangingPunct="1">
      <a:buNone/>
      <a:defRPr sz="1800" kern="1200">
        <a:solidFill>
          <a:schemeClr val="tx1"/>
        </a:solidFill>
        <a:latin typeface="Times New Roman" pitchFamily="0" charset="0"/>
        <a:ea typeface="宋体" pitchFamily="0" charset="0"/>
        <a:cs typeface="Times New Roman" pitchFamily="0" charset="0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 showNarration="1">
    <p:penClr>
      <a:srgbClr val="FF0000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6134" autoAdjust="0"/>
    <p:restoredTop sz="99500" autoAdjust="0"/>
  </p:normalViewPr>
  <p:slideViewPr>
    <p:cSldViewPr snapToGrid="0">
      <p:cViewPr>
        <p:scale>
          <a:sx n="69" d="100"/>
          <a:sy n="69" d="100"/>
        </p:scale>
        <p:origin x="0" y="0"/>
      </p:cViewPr>
      <p:guideLst/>
    </p:cSldViewPr>
  </p:slideViewPr>
  <p:outlineViewPr>
    <p:cViewPr>
      <p:scale>
        <a:sx n="33" d="100"/>
        <a:sy n="33" d="100"/>
      </p:scale>
      <p:origin x="0" y="0"/>
    </p:cViewPr>
    <p:sldLst/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0" y="0"/>
      </p:cViewPr>
      <p:guideLst/>
    </p:cSldViewPr>
  </p:notesViewPr>
  <p:gridSpacing cx="72009" cy="72009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9" Type="http://schemas.openxmlformats.org/officeDocument/2006/relationships/slideMaster" Target="slideMasters/slideMaster9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Relationship Id="rId13" Type="http://schemas.openxmlformats.org/officeDocument/2006/relationships/slideMaster" Target="slideMasters/slideMaster13.xml"/><Relationship Id="rId14" Type="http://schemas.openxmlformats.org/officeDocument/2006/relationships/slideMaster" Target="slideMasters/slideMaster14.xml"/><Relationship Id="rId15" Type="http://schemas.openxmlformats.org/officeDocument/2006/relationships/slideMaster" Target="slideMasters/slideMaster15.xml"/><Relationship Id="rId16" Type="http://schemas.openxmlformats.org/officeDocument/2006/relationships/slideMaster" Target="slideMasters/slideMaster16.xml"/><Relationship Id="rId17" Type="http://schemas.openxmlformats.org/officeDocument/2006/relationships/slideMaster" Target="slideMasters/slideMaster17.xml"/><Relationship Id="rId18" Type="http://schemas.openxmlformats.org/officeDocument/2006/relationships/slideMaster" Target="slideMasters/slideMaster18.xml"/><Relationship Id="rId19" Type="http://schemas.openxmlformats.org/officeDocument/2006/relationships/slideMaster" Target="slideMasters/slideMaster19.xml"/><Relationship Id="rId20" Type="http://schemas.openxmlformats.org/officeDocument/2006/relationships/slideMaster" Target="slideMasters/slideMaster20.xml"/><Relationship Id="rId21" Type="http://schemas.openxmlformats.org/officeDocument/2006/relationships/slideMaster" Target="slideMasters/slideMaster21.xml"/><Relationship Id="rId22" Type="http://schemas.openxmlformats.org/officeDocument/2006/relationships/slideMaster" Target="slideMasters/slideMaster22.xml"/><Relationship Id="rId23" Type="http://schemas.openxmlformats.org/officeDocument/2006/relationships/slideMaster" Target="slideMasters/slideMaster23.xml"/><Relationship Id="rId24" Type="http://schemas.openxmlformats.org/officeDocument/2006/relationships/slideMaster" Target="slideMasters/slideMaster24.xml"/><Relationship Id="rId25" Type="http://schemas.openxmlformats.org/officeDocument/2006/relationships/slideMaster" Target="slideMasters/slideMaster25.xml"/><Relationship Id="rId26" Type="http://schemas.openxmlformats.org/officeDocument/2006/relationships/slideMaster" Target="slideMasters/slideMaster26.xml"/><Relationship Id="rId27" Type="http://schemas.openxmlformats.org/officeDocument/2006/relationships/slideMaster" Target="slideMasters/slideMaster27.xml"/><Relationship Id="rId28" Type="http://schemas.openxmlformats.org/officeDocument/2006/relationships/slideMaster" Target="slideMasters/slideMaster28.xml"/><Relationship Id="rId29" Type="http://schemas.openxmlformats.org/officeDocument/2006/relationships/slideMaster" Target="slideMasters/slideMaster29.xml"/><Relationship Id="rId30" Type="http://schemas.openxmlformats.org/officeDocument/2006/relationships/slideMaster" Target="slideMasters/slideMaster30.xml"/><Relationship Id="rId31" Type="http://schemas.openxmlformats.org/officeDocument/2006/relationships/slideMaster" Target="slideMasters/slideMaster31.xml"/><Relationship Id="rId32" Type="http://schemas.openxmlformats.org/officeDocument/2006/relationships/slideMaster" Target="slideMasters/slideMaster32.xml"/><Relationship Id="rId33" Type="http://schemas.openxmlformats.org/officeDocument/2006/relationships/slideMaster" Target="slideMasters/slideMaster33.xml"/><Relationship Id="rId34" Type="http://schemas.openxmlformats.org/officeDocument/2006/relationships/slideMaster" Target="slideMasters/slideMaster34.xml"/><Relationship Id="rId35" Type="http://schemas.openxmlformats.org/officeDocument/2006/relationships/slideMaster" Target="slideMasters/slideMaster35.xml"/><Relationship Id="rId36" Type="http://schemas.openxmlformats.org/officeDocument/2006/relationships/slideMaster" Target="slideMasters/slideMaster36.xml"/><Relationship Id="rId37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39" Type="http://schemas.openxmlformats.org/officeDocument/2006/relationships/slide" Target="slides/slide1.xml"/><Relationship Id="rId40" Type="http://schemas.openxmlformats.org/officeDocument/2006/relationships/slide" Target="slides/slide2.xml"/><Relationship Id="rId41" Type="http://schemas.openxmlformats.org/officeDocument/2006/relationships/slide" Target="slides/slide3.xml"/><Relationship Id="rId42" Type="http://schemas.openxmlformats.org/officeDocument/2006/relationships/slide" Target="slides/slide4.xml"/><Relationship Id="rId43" Type="http://schemas.openxmlformats.org/officeDocument/2006/relationships/slide" Target="slides/slide5.xml"/><Relationship Id="rId44" Type="http://schemas.openxmlformats.org/officeDocument/2006/relationships/slide" Target="slides/slide6.xml"/><Relationship Id="rId45" Type="http://schemas.openxmlformats.org/officeDocument/2006/relationships/slide" Target="slides/slide7.xml"/><Relationship Id="rId46" Type="http://schemas.openxmlformats.org/officeDocument/2006/relationships/slide" Target="slides/slide8.xml"/><Relationship Id="rId47" Type="http://schemas.openxmlformats.org/officeDocument/2006/relationships/slide" Target="slides/slide9.xml"/><Relationship Id="rId48" Type="http://schemas.openxmlformats.org/officeDocument/2006/relationships/slide" Target="slides/slide10.xml"/><Relationship Id="rId49" Type="http://schemas.openxmlformats.org/officeDocument/2006/relationships/slide" Target="slides/slide11.xml"/><Relationship Id="rId50" Type="http://schemas.openxmlformats.org/officeDocument/2006/relationships/slide" Target="slides/slide12.xml"/><Relationship Id="rId51" Type="http://schemas.openxmlformats.org/officeDocument/2006/relationships/slide" Target="slides/slide13.xml"/><Relationship Id="rId52" Type="http://schemas.openxmlformats.org/officeDocument/2006/relationships/slide" Target="slides/slide14.xml"/><Relationship Id="rId53" Type="http://schemas.openxmlformats.org/officeDocument/2006/relationships/slide" Target="slides/slide15.xml"/><Relationship Id="rId54" Type="http://schemas.openxmlformats.org/officeDocument/2006/relationships/slide" Target="slides/slide16.xml"/><Relationship Id="rId55" Type="http://schemas.openxmlformats.org/officeDocument/2006/relationships/slide" Target="slides/slide17.xml"/><Relationship Id="rId56" Type="http://schemas.openxmlformats.org/officeDocument/2006/relationships/slide" Target="slides/slide18.xml"/><Relationship Id="rId57" Type="http://schemas.openxmlformats.org/officeDocument/2006/relationships/slide" Target="slides/slide19.xml"/><Relationship Id="rId58" Type="http://schemas.openxmlformats.org/officeDocument/2006/relationships/slide" Target="slides/slide20.xml"/><Relationship Id="rId59" Type="http://schemas.openxmlformats.org/officeDocument/2006/relationships/slide" Target="slides/slide21.xml"/><Relationship Id="rId60" Type="http://schemas.openxmlformats.org/officeDocument/2006/relationships/slide" Target="slides/slide22.xml"/><Relationship Id="rId61" Type="http://schemas.openxmlformats.org/officeDocument/2006/relationships/slide" Target="slides/slide23.xml"/><Relationship Id="rId62" Type="http://schemas.openxmlformats.org/officeDocument/2006/relationships/slide" Target="slides/slide24.xml"/><Relationship Id="rId63" Type="http://schemas.openxmlformats.org/officeDocument/2006/relationships/slide" Target="slides/slide25.xml"/><Relationship Id="rId64" Type="http://schemas.openxmlformats.org/officeDocument/2006/relationships/slide" Target="slides/slide26.xml"/><Relationship Id="rId65" Type="http://schemas.openxmlformats.org/officeDocument/2006/relationships/slide" Target="slides/slide27.xml"/><Relationship Id="rId66" Type="http://schemas.openxmlformats.org/officeDocument/2006/relationships/slide" Target="slides/slide28.xml"/><Relationship Id="rId67" Type="http://schemas.openxmlformats.org/officeDocument/2006/relationships/slide" Target="slides/slide29.xml"/><Relationship Id="rId68" Type="http://schemas.openxmlformats.org/officeDocument/2006/relationships/slide" Target="slides/slide30.xml"/><Relationship Id="rId69" Type="http://schemas.openxmlformats.org/officeDocument/2006/relationships/slide" Target="slides/slide31.xml"/><Relationship Id="rId70" Type="http://schemas.openxmlformats.org/officeDocument/2006/relationships/slide" Target="slides/slide32.xml"/><Relationship Id="rId71" Type="http://schemas.openxmlformats.org/officeDocument/2006/relationships/slide" Target="slides/slide33.xml"/><Relationship Id="rId72" Type="http://schemas.openxmlformats.org/officeDocument/2006/relationships/slide" Target="slides/slide34.xml"/><Relationship Id="rId73" Type="http://schemas.openxmlformats.org/officeDocument/2006/relationships/slide" Target="slides/slide35.xml"/><Relationship Id="rId74" Type="http://schemas.openxmlformats.org/officeDocument/2006/relationships/slide" Target="slides/slide36.xml"/><Relationship Id="rId75" Type="http://schemas.openxmlformats.org/officeDocument/2006/relationships/slide" Target="slides/slide37.xml"/><Relationship Id="rId76" Type="http://schemas.openxmlformats.org/officeDocument/2006/relationships/slide" Target="slides/slide38.xml"/><Relationship Id="rId77" Type="http://schemas.openxmlformats.org/officeDocument/2006/relationships/slide" Target="slides/slide39.xml"/><Relationship Id="rId78" Type="http://schemas.openxmlformats.org/officeDocument/2006/relationships/slide" Target="slides/slide40.xml"/><Relationship Id="rId79" Type="http://schemas.openxmlformats.org/officeDocument/2006/relationships/slide" Target="slides/slide41.xml"/><Relationship Id="rId80" Type="http://schemas.openxmlformats.org/officeDocument/2006/relationships/slide" Target="slides/slide42.xml"/><Relationship Id="rId81" Type="http://schemas.openxmlformats.org/officeDocument/2006/relationships/slide" Target="slides/slide43.xml"/><Relationship Id="rId82" Type="http://schemas.openxmlformats.org/officeDocument/2006/relationships/slide" Target="slides/slide44.xml"/><Relationship Id="rId83" Type="http://schemas.openxmlformats.org/officeDocument/2006/relationships/slide" Target="slides/slide45.xml"/><Relationship Id="rId84" Type="http://schemas.openxmlformats.org/officeDocument/2006/relationships/slide" Target="slides/slide46.xml"/><Relationship Id="rId85" Type="http://schemas.openxmlformats.org/officeDocument/2006/relationships/slide" Target="slides/slide47.xml"/><Relationship Id="rId86" Type="http://schemas.openxmlformats.org/officeDocument/2006/relationships/slide" Target="slides/slide48.xml"/><Relationship Id="rId87" Type="http://schemas.openxmlformats.org/officeDocument/2006/relationships/slide" Target="slides/slide49.xml"/><Relationship Id="rId88" Type="http://schemas.openxmlformats.org/officeDocument/2006/relationships/slide" Target="slides/slide50.xml"/><Relationship Id="rId89" Type="http://schemas.openxmlformats.org/officeDocument/2006/relationships/slide" Target="slides/slide51.xml"/><Relationship Id="rId90" Type="http://schemas.openxmlformats.org/officeDocument/2006/relationships/slide" Target="slides/slide52.xml"/><Relationship Id="rId91" Type="http://schemas.openxmlformats.org/officeDocument/2006/relationships/slide" Target="slides/slide53.xml"/><Relationship Id="rId92" Type="http://schemas.openxmlformats.org/officeDocument/2006/relationships/slide" Target="slides/slide54.xml"/><Relationship Id="rId93" Type="http://schemas.openxmlformats.org/officeDocument/2006/relationships/slide" Target="slides/slide55.xml"/><Relationship Id="rId94" Type="http://schemas.openxmlformats.org/officeDocument/2006/relationships/slide" Target="slides/slide56.xml"/><Relationship Id="rId95" Type="http://schemas.openxmlformats.org/officeDocument/2006/relationships/slide" Target="slides/slide57.xml"/><Relationship Id="rId96" Type="http://schemas.openxmlformats.org/officeDocument/2006/relationships/slide" Target="slides/slide58.xml"/><Relationship Id="rId97" Type="http://schemas.openxmlformats.org/officeDocument/2006/relationships/slide" Target="slides/slide59.xml"/><Relationship Id="rId98" Type="http://schemas.openxmlformats.org/officeDocument/2006/relationships/slide" Target="slides/slide60.xml"/><Relationship Id="rId99" Type="http://schemas.openxmlformats.org/officeDocument/2006/relationships/slide" Target="slides/slide61.xml"/><Relationship Id="rId100" Type="http://schemas.openxmlformats.org/officeDocument/2006/relationships/slide" Target="slides/slide62.xml"/><Relationship Id="rId101" Type="http://schemas.openxmlformats.org/officeDocument/2006/relationships/slide" Target="slides/slide63.xml"/><Relationship Id="rId102" Type="http://schemas.openxmlformats.org/officeDocument/2006/relationships/slide" Target="slides/slide64.xml"/><Relationship Id="rId103" Type="http://schemas.openxmlformats.org/officeDocument/2006/relationships/slide" Target="slides/slide65.xml"/><Relationship Id="rId104" Type="http://schemas.openxmlformats.org/officeDocument/2006/relationships/presProps" Target="presProps.xml"/><Relationship Id="rId105" Type="http://schemas.openxmlformats.org/officeDocument/2006/relationships/viewProps" Target="viewProps.xml"/><Relationship Id="rId106" Type="http://schemas.openxmlformats.org/officeDocument/2006/relationships/tableStyles" Target="tableStyles.xml"/></Relationships>
</file>

<file path=ppt/media/>
</file>

<file path=ppt/media/1.jpeg>
</file>

<file path=ppt/media/10.jpeg>
</file>

<file path=ppt/media/11.jpeg>
</file>

<file path=ppt/media/12.jpeg>
</file>

<file path=ppt/media/13.jpeg>
</file>

<file path=ppt/media/14.jpeg>
</file>

<file path=ppt/media/15.jpeg>
</file>

<file path=ppt/media/16.jpeg>
</file>

<file path=ppt/media/17.jpeg>
</file>

<file path=ppt/media/18.jpeg>
</file>

<file path=ppt/media/19.jpeg>
</file>

<file path=ppt/media/2.jpeg>
</file>

<file path=ppt/media/20.jpeg>
</file>

<file path=ppt/media/21.jpeg>
</file>

<file path=ppt/media/22.jpeg>
</file>

<file path=ppt/media/23.jpeg>
</file>

<file path=ppt/media/24.jpeg>
</file>

<file path=ppt/media/25.jpeg>
</file>

<file path=ppt/media/26.jpeg>
</file>

<file path=ppt/media/27.jpeg>
</file>

<file path=ppt/media/28.jpeg>
</file>

<file path=ppt/media/29.jpeg>
</file>

<file path=ppt/media/3.jpeg>
</file>

<file path=ppt/media/30.jpeg>
</file>

<file path=ppt/media/31.jpeg>
</file>

<file path=ppt/media/32.jpeg>
</file>

<file path=ppt/media/33.jpeg>
</file>

<file path=ppt/media/34.jpeg>
</file>

<file path=ppt/media/35.jpeg>
</file>

<file path=ppt/media/36.jpeg>
</file>

<file path=ppt/media/37.jpeg>
</file>

<file path=ppt/media/38.jpeg>
</file>

<file path=ppt/media/39.jpeg>
</file>

<file path=ppt/media/4.jpeg>
</file>

<file path=ppt/media/40.jpeg>
</file>

<file path=ppt/media/41.jpeg>
</file>

<file path=ppt/media/42.jpeg>
</file>

<file path=ppt/media/43.jpeg>
</file>

<file path=ppt/media/44.jpeg>
</file>

<file path=ppt/media/45.jpeg>
</file>

<file path=ppt/media/46.jpeg>
</file>

<file path=ppt/media/47.jpeg>
</file>

<file path=ppt/media/48.jpeg>
</file>

<file path=ppt/media/49.jpeg>
</file>

<file path=ppt/media/5.jpeg>
</file>

<file path=ppt/media/50.jpeg>
</file>

<file path=ppt/media/51.jpeg>
</file>

<file path=ppt/media/52.jpeg>
</file>

<file path=ppt/media/53.jpeg>
</file>

<file path=ppt/media/54.jpeg>
</file>

<file path=ppt/media/55.jpeg>
</file>

<file path=ppt/media/56.jpeg>
</file>

<file path=ppt/media/57.jpeg>
</file>

<file path=ppt/media/58.jpeg>
</file>

<file path=ppt/media/59.jpeg>
</file>

<file path=ppt/media/6.jpeg>
</file>

<file path=ppt/media/60.jpeg>
</file>

<file path=ppt/media/61.jpeg>
</file>

<file path=ppt/media/62.jpeg>
</file>

<file path=ppt/media/63.jpeg>
</file>

<file path=ppt/media/64.jpeg>
</file>

<file path=ppt/media/65.jpeg>
</file>

<file path=ppt/media/66.jpeg>
</file>

<file path=ppt/media/67.jpeg>
</file>

<file path=ppt/media/68.jpeg>
</file>

<file path=ppt/media/69.jpeg>
</file>

<file path=ppt/media/7.jpeg>
</file>

<file path=ppt/media/70.jpeg>
</file>

<file path=ppt/media/71.jpeg>
</file>

<file path=ppt/media/72.jpeg>
</file>

<file path=ppt/media/73.jpeg>
</file>

<file path=ppt/media/74.png>
</file>

<file path=ppt/media/75.png>
</file>

<file path=ppt/media/76.png>
</file>

<file path=ppt/media/8.jpeg>
</file>

<file path=ppt/media/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7.xml"/></Relationships>
</file>

<file path=ppt/notesMasters/notesMaster1.xml><?xml version="1.0" encoding="utf-8"?>
<p:notes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&lt;#&gt;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158" name="文本框"/>
          <p:cNvSpPr>
            <a:spLocks noGrp="1"/>
          </p:cNvSpPr>
          <p:nvPr>
            <p:ph type="hdr"/>
          </p:nvPr>
        </p:nvSpPr>
        <p:spPr>
          <a:xfrm rot="0">
            <a:off x="0" y="0"/>
            <a:ext cx="3078289" cy="513492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algn="l"/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159" name="文本框"/>
          <p:cNvSpPr>
            <a:spLocks noGrp="1"/>
          </p:cNvSpPr>
          <p:nvPr>
            <p:ph type="dt" idx="1"/>
          </p:nvPr>
        </p:nvSpPr>
        <p:spPr>
          <a:xfrm rot="0">
            <a:off x="4023812" y="0"/>
            <a:ext cx="3078289" cy="513492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algn="r"/>
            <a:fld id="{CAD2D6BD-DE1B-4B5F-8B41-2702339687B9}" type="datetime1">
              <a:rPr lang="zh-CN" altLang="en-US" sz="1200">
                <a:latin typeface="Calibri" pitchFamily="0" charset="0"/>
                <a:ea typeface="宋体" pitchFamily="0" charset="0"/>
                <a:cs typeface="Calibri" pitchFamily="0" charset="0"/>
              </a:rPr>
              <a:t>2016-11-16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160" name="对象"/>
          <p:cNvSpPr>
            <a:spLocks noGrp="1" noChangeAspect="1"/>
          </p:cNvSpPr>
          <p:nvPr>
            <p:ph type="sldImg" idx="2"/>
          </p:nvPr>
        </p:nvSpPr>
        <p:spPr>
          <a:xfrm rot="0">
            <a:off x="481583" y="1279287"/>
            <a:ext cx="6140577" cy="3454075"/>
          </a:xfrm>
          <a:prstGeom prst="rect"/>
          <a:noFill/>
          <a:ln w="12700" cmpd="sng" cap="flat">
            <a:solidFill>
              <a:srgbClr val="000000"/>
            </a:solidFill>
            <a:prstDash val="solid"/>
            <a:round/>
          </a:ln>
        </p:spPr>
      </p:sp>
      <p:sp>
        <p:nvSpPr>
          <p:cNvPr id="161" name="文本框"/>
          <p:cNvSpPr>
            <a:spLocks noGrp="1"/>
          </p:cNvSpPr>
          <p:nvPr>
            <p:ph type="body" idx="3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r>
              <a:rPr lang="zh-CN" altLang="en-US"/>
              <a:t>单击此处编辑母版文本样式</a:t>
            </a:r>
            <a:endParaRPr lang="en-US" altLang="zh-CN"/>
          </a:p>
          <a:p>
            <a:pPr lvl="1"/>
            <a:r>
              <a:rPr lang="zh-CN" altLang="en-US"/>
              <a:t>第二级</a:t>
            </a:r>
            <a:endParaRPr lang="en-US" altLang="zh-CN"/>
          </a:p>
          <a:p>
            <a:pPr lvl="2"/>
            <a:r>
              <a:rPr lang="zh-CN" altLang="en-US"/>
              <a:t>第三级</a:t>
            </a:r>
            <a:endParaRPr lang="en-US" altLang="zh-CN"/>
          </a:p>
          <a:p>
            <a:pPr lvl="3"/>
            <a:r>
              <a:rPr lang="zh-CN" altLang="en-US"/>
              <a:t>第四级</a:t>
            </a:r>
            <a:endParaRPr lang="en-US" altLang="zh-CN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62" name="文本框"/>
          <p:cNvSpPr>
            <a:spLocks noGrp="1"/>
          </p:cNvSpPr>
          <p:nvPr>
            <p:ph type="ftr" idx="4"/>
          </p:nvPr>
        </p:nvSpPr>
        <p:spPr>
          <a:xfrm rot="0">
            <a:off x="0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l"/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48823"/>
      </p:ext>
    </p:extLst>
  </p:cSld>
  <p:clrMap bg1="lt1" tx1="dk1" bg2="lt2" tx2="dk2" accent1="accent1" accent2="accent2" accent3="accent3" accent4="accent4" accent5="accent5" accent6="accent6" hlink="hlink" folHlink="folHlink"/>
  <p:hf sldNum="1" hdr="0" ftr="0" dt="0"/>
  <p:notesStyle>
    <a:lvl1pPr marL="0" indent="0" algn="l" defTabSz="914400" eaLnBrk="1" fontAlgn="auto" latinLnBrk="0" hangingPunct="1">
      <a:buNone/>
      <a:defRPr sz="1200" kern="1200">
        <a:solidFill>
          <a:schemeClr val="tx1"/>
        </a:solidFill>
        <a:latin typeface="Calibri" pitchFamily="0" charset="0"/>
        <a:ea typeface="宋体" pitchFamily="0" charset="0"/>
        <a:cs typeface="Calibri" pitchFamily="0" charset="0"/>
      </a:defRPr>
    </a:lvl1pPr>
    <a:lvl2pPr marL="457200" indent="0" algn="l" defTabSz="914400" eaLnBrk="1" fontAlgn="auto" latinLnBrk="0" hangingPunct="1">
      <a:buNone/>
      <a:defRPr sz="1200" kern="1200">
        <a:solidFill>
          <a:schemeClr val="tx1"/>
        </a:solidFill>
        <a:latin typeface="Calibri" pitchFamily="0" charset="0"/>
        <a:ea typeface="宋体" pitchFamily="0" charset="0"/>
        <a:cs typeface="Calibri" pitchFamily="0" charset="0"/>
      </a:defRPr>
    </a:lvl2pPr>
    <a:lvl3pPr marL="914400" indent="0" algn="l" defTabSz="914400" eaLnBrk="1" fontAlgn="auto" latinLnBrk="0" hangingPunct="1">
      <a:buNone/>
      <a:defRPr sz="1200" kern="1200">
        <a:solidFill>
          <a:schemeClr val="tx1"/>
        </a:solidFill>
        <a:latin typeface="Calibri" pitchFamily="0" charset="0"/>
        <a:ea typeface="宋体" pitchFamily="0" charset="0"/>
        <a:cs typeface="Calibri" pitchFamily="0" charset="0"/>
      </a:defRPr>
    </a:lvl3pPr>
    <a:lvl4pPr marL="1371600" indent="0" algn="l" defTabSz="914400" eaLnBrk="1" fontAlgn="auto" latinLnBrk="0" hangingPunct="1">
      <a:buNone/>
      <a:defRPr sz="1200" kern="1200">
        <a:solidFill>
          <a:schemeClr val="tx1"/>
        </a:solidFill>
        <a:latin typeface="Calibri" pitchFamily="0" charset="0"/>
        <a:ea typeface="宋体" pitchFamily="0" charset="0"/>
        <a:cs typeface="Calibri" pitchFamily="0" charset="0"/>
      </a:defRPr>
    </a:lvl4pPr>
    <a:lvl5pPr marL="1828800" indent="0" algn="l" defTabSz="914400" eaLnBrk="1" fontAlgn="auto" latinLnBrk="0" hangingPunct="1">
      <a:buNone/>
      <a:defRPr sz="1200" kern="1200">
        <a:solidFill>
          <a:schemeClr val="tx1"/>
        </a:solidFill>
        <a:latin typeface="Calibri" pitchFamily="0" charset="0"/>
        <a:ea typeface="宋体" pitchFamily="0" charset="0"/>
        <a:cs typeface="Calibri" pitchFamily="0" charset="0"/>
      </a:defRPr>
    </a:lvl5pPr>
    <a:lvl6pPr marL="2286000" indent="0" algn="l" defTabSz="914400" eaLnBrk="1" fontAlgn="auto" latinLnBrk="0" hangingPunct="1">
      <a:buNone/>
      <a:defRPr sz="1200" kern="1200">
        <a:solidFill>
          <a:schemeClr val="tx1"/>
        </a:solidFill>
        <a:latin typeface="Calibri" pitchFamily="0" charset="0"/>
        <a:ea typeface="宋体" pitchFamily="0" charset="0"/>
        <a:cs typeface="Calibri" pitchFamily="0" charset="0"/>
      </a:defRPr>
    </a:lvl6pPr>
    <a:lvl7pPr marL="2743200" indent="0" algn="l" defTabSz="914400" eaLnBrk="1" fontAlgn="auto" latinLnBrk="0" hangingPunct="1">
      <a:buNone/>
      <a:defRPr sz="1200" kern="1200">
        <a:solidFill>
          <a:schemeClr val="tx1"/>
        </a:solidFill>
        <a:latin typeface="Calibri" pitchFamily="0" charset="0"/>
        <a:ea typeface="宋体" pitchFamily="0" charset="0"/>
        <a:cs typeface="Calibri" pitchFamily="0" charset="0"/>
      </a:defRPr>
    </a:lvl7pPr>
    <a:lvl8pPr marL="3200400" indent="0" algn="l" defTabSz="914400" eaLnBrk="1" fontAlgn="auto" latinLnBrk="0" hangingPunct="1">
      <a:buNone/>
      <a:defRPr sz="1200" kern="1200">
        <a:solidFill>
          <a:schemeClr val="tx1"/>
        </a:solidFill>
        <a:latin typeface="Calibri" pitchFamily="0" charset="0"/>
        <a:ea typeface="宋体" pitchFamily="0" charset="0"/>
        <a:cs typeface="Calibri" pitchFamily="0" charset="0"/>
      </a:defRPr>
    </a:lvl8pPr>
    <a:lvl9pPr marL="3200400" indent="0" algn="l" defTabSz="914400" eaLnBrk="1" fontAlgn="auto" latinLnBrk="0" hangingPunct="1">
      <a:buNone/>
      <a:defRPr sz="1200" kern="1200">
        <a:solidFill>
          <a:schemeClr val="tx1"/>
        </a:solidFill>
        <a:latin typeface="Calibri" pitchFamily="0" charset="0"/>
        <a:ea typeface="宋体" pitchFamily="0" charset="0"/>
        <a:cs typeface="Calibri" pitchFamily="0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1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169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170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358398"/>
      </p:ext>
    </p:extLst>
  </p:cSld>
  <p:clrMapOvr>
    <a:masterClrMapping/>
  </p:clrMapOvr>
</p:notes>
</file>

<file path=ppt/notesSlides/notesSlide10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10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48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49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5110580"/>
      </p:ext>
    </p:extLst>
  </p:cSld>
  <p:clrMapOvr>
    <a:masterClrMapping/>
  </p:clrMapOvr>
</p:notes>
</file>

<file path=ppt/notesSlides/notesSlide11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11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52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53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348744"/>
      </p:ext>
    </p:extLst>
  </p:cSld>
  <p:clrMapOvr>
    <a:masterClrMapping/>
  </p:clrMapOvr>
</p:notes>
</file>

<file path=ppt/notesSlides/notesSlide12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12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56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57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282593"/>
      </p:ext>
    </p:extLst>
  </p:cSld>
  <p:clrMapOvr>
    <a:masterClrMapping/>
  </p:clrMapOvr>
</p:notes>
</file>

<file path=ppt/notesSlides/notesSlide13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13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61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62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992556"/>
      </p:ext>
    </p:extLst>
  </p:cSld>
  <p:clrMapOvr>
    <a:masterClrMapping/>
  </p:clrMapOvr>
</p:notes>
</file>

<file path=ppt/notesSlides/notesSlide14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14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65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66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71603"/>
      </p:ext>
    </p:extLst>
  </p:cSld>
  <p:clrMapOvr>
    <a:masterClrMapping/>
  </p:clrMapOvr>
</p:notes>
</file>

<file path=ppt/notesSlides/notesSlide15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15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70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71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169192"/>
      </p:ext>
    </p:extLst>
  </p:cSld>
  <p:clrMapOvr>
    <a:masterClrMapping/>
  </p:clrMapOvr>
</p:notes>
</file>

<file path=ppt/notesSlides/notesSlide16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16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74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75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0291028"/>
      </p:ext>
    </p:extLst>
  </p:cSld>
  <p:clrMapOvr>
    <a:masterClrMapping/>
  </p:clrMapOvr>
</p:notes>
</file>

<file path=ppt/notesSlides/notesSlide17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17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78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79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808761"/>
      </p:ext>
    </p:extLst>
  </p:cSld>
  <p:clrMapOvr>
    <a:masterClrMapping/>
  </p:clrMapOvr>
</p:notes>
</file>

<file path=ppt/notesSlides/notesSlide18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18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82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83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70036"/>
      </p:ext>
    </p:extLst>
  </p:cSld>
  <p:clrMapOvr>
    <a:masterClrMapping/>
  </p:clrMapOvr>
</p:notes>
</file>

<file path=ppt/notesSlides/notesSlide19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19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86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87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68478"/>
      </p:ext>
    </p:extLst>
  </p:cSld>
  <p:clrMapOvr>
    <a:masterClrMapping/>
  </p:clrMapOvr>
</p:notes>
</file>

<file path=ppt/notesSlides/notesSlide2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2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194" name="对象"/>
          <p:cNvSpPr>
            <a:spLocks noGrp="1" noChangeAspect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195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324145"/>
      </p:ext>
    </p:extLst>
  </p:cSld>
  <p:clrMapOvr>
    <a:masterClrMapping/>
  </p:clrMapOvr>
</p:notes>
</file>

<file path=ppt/notesSlides/notesSlide20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20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90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91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256617"/>
      </p:ext>
    </p:extLst>
  </p:cSld>
  <p:clrMapOvr>
    <a:masterClrMapping/>
  </p:clrMapOvr>
</p:notes>
</file>

<file path=ppt/notesSlides/notesSlide21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21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94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95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978369"/>
      </p:ext>
    </p:extLst>
  </p:cSld>
  <p:clrMapOvr>
    <a:masterClrMapping/>
  </p:clrMapOvr>
</p:notes>
</file>

<file path=ppt/notesSlides/notesSlide22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22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98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99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379394"/>
      </p:ext>
    </p:extLst>
  </p:cSld>
  <p:clrMapOvr>
    <a:masterClrMapping/>
  </p:clrMapOvr>
</p:notes>
</file>

<file path=ppt/notesSlides/notesSlide23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23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02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03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571190"/>
      </p:ext>
    </p:extLst>
  </p:cSld>
  <p:clrMapOvr>
    <a:masterClrMapping/>
  </p:clrMapOvr>
</p:notes>
</file>

<file path=ppt/notesSlides/notesSlide24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24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06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07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322875"/>
      </p:ext>
    </p:extLst>
  </p:cSld>
  <p:clrMapOvr>
    <a:masterClrMapping/>
  </p:clrMapOvr>
</p:notes>
</file>

<file path=ppt/notesSlides/notesSlide25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25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10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11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8355628"/>
      </p:ext>
    </p:extLst>
  </p:cSld>
  <p:clrMapOvr>
    <a:masterClrMapping/>
  </p:clrMapOvr>
</p:notes>
</file>

<file path=ppt/notesSlides/notesSlide26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26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14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15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6637867"/>
      </p:ext>
    </p:extLst>
  </p:cSld>
  <p:clrMapOvr>
    <a:masterClrMapping/>
  </p:clrMapOvr>
</p:notes>
</file>

<file path=ppt/notesSlides/notesSlide27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27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18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19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289462"/>
      </p:ext>
    </p:extLst>
  </p:cSld>
  <p:clrMapOvr>
    <a:masterClrMapping/>
  </p:clrMapOvr>
</p:notes>
</file>

<file path=ppt/notesSlides/notesSlide28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28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22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23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327569"/>
      </p:ext>
    </p:extLst>
  </p:cSld>
  <p:clrMapOvr>
    <a:masterClrMapping/>
  </p:clrMapOvr>
</p:notes>
</file>

<file path=ppt/notesSlides/notesSlide29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29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26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27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371211"/>
      </p:ext>
    </p:extLst>
  </p:cSld>
  <p:clrMapOvr>
    <a:masterClrMapping/>
  </p:clrMapOvr>
</p:notes>
</file>

<file path=ppt/notesSlides/notesSlide3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3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14" name="对象"/>
          <p:cNvSpPr>
            <a:spLocks noGrp="1" noChangeAspect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15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1710081"/>
      </p:ext>
    </p:extLst>
  </p:cSld>
  <p:clrMapOvr>
    <a:masterClrMapping/>
  </p:clrMapOvr>
</p:notes>
</file>

<file path=ppt/notesSlides/notesSlide30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30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30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31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2495571"/>
      </p:ext>
    </p:extLst>
  </p:cSld>
  <p:clrMapOvr>
    <a:masterClrMapping/>
  </p:clrMapOvr>
</p:notes>
</file>

<file path=ppt/notesSlides/notesSlide31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31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34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35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7338"/>
      </p:ext>
    </p:extLst>
  </p:cSld>
  <p:clrMapOvr>
    <a:masterClrMapping/>
  </p:clrMapOvr>
</p:notes>
</file>

<file path=ppt/notesSlides/notesSlide32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32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38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39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99780"/>
      </p:ext>
    </p:extLst>
  </p:cSld>
  <p:clrMapOvr>
    <a:masterClrMapping/>
  </p:clrMapOvr>
</p:notes>
</file>

<file path=ppt/notesSlides/notesSlide33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33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42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43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5271050"/>
      </p:ext>
    </p:extLst>
  </p:cSld>
  <p:clrMapOvr>
    <a:masterClrMapping/>
  </p:clrMapOvr>
</p:notes>
</file>

<file path=ppt/notesSlides/notesSlide34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34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46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47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38910"/>
      </p:ext>
    </p:extLst>
  </p:cSld>
  <p:clrMapOvr>
    <a:masterClrMapping/>
  </p:clrMapOvr>
</p:notes>
</file>

<file path=ppt/notesSlides/notesSlide35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35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50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51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099757"/>
      </p:ext>
    </p:extLst>
  </p:cSld>
  <p:clrMapOvr>
    <a:masterClrMapping/>
  </p:clrMapOvr>
</p:notes>
</file>

<file path=ppt/notesSlides/notesSlide36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36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54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55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7090683"/>
      </p:ext>
    </p:extLst>
  </p:cSld>
  <p:clrMapOvr>
    <a:masterClrMapping/>
  </p:clrMapOvr>
</p:notes>
</file>

<file path=ppt/notesSlides/notesSlide37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37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58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59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3411392"/>
      </p:ext>
    </p:extLst>
  </p:cSld>
  <p:clrMapOvr>
    <a:masterClrMapping/>
  </p:clrMapOvr>
</p:notes>
</file>

<file path=ppt/notesSlides/notesSlide38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38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62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63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360330"/>
      </p:ext>
    </p:extLst>
  </p:cSld>
  <p:clrMapOvr>
    <a:masterClrMapping/>
  </p:clrMapOvr>
</p:notes>
</file>

<file path=ppt/notesSlides/notesSlide39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39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66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67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499586"/>
      </p:ext>
    </p:extLst>
  </p:cSld>
  <p:clrMapOvr>
    <a:masterClrMapping/>
  </p:clrMapOvr>
</p:notes>
</file>

<file path=ppt/notesSlides/notesSlide4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4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24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25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092729"/>
      </p:ext>
    </p:extLst>
  </p:cSld>
  <p:clrMapOvr>
    <a:masterClrMapping/>
  </p:clrMapOvr>
</p:notes>
</file>

<file path=ppt/notesSlides/notesSlide40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40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70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71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103643"/>
      </p:ext>
    </p:extLst>
  </p:cSld>
  <p:clrMapOvr>
    <a:masterClrMapping/>
  </p:clrMapOvr>
</p:notes>
</file>

<file path=ppt/notesSlides/notesSlide41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41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74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75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89223"/>
      </p:ext>
    </p:extLst>
  </p:cSld>
  <p:clrMapOvr>
    <a:masterClrMapping/>
  </p:clrMapOvr>
</p:notes>
</file>

<file path=ppt/notesSlides/notesSlide42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42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78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79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99984"/>
      </p:ext>
    </p:extLst>
  </p:cSld>
  <p:clrMapOvr>
    <a:masterClrMapping/>
  </p:clrMapOvr>
</p:notes>
</file>

<file path=ppt/notesSlides/notesSlide43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43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82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83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060205"/>
      </p:ext>
    </p:extLst>
  </p:cSld>
  <p:clrMapOvr>
    <a:masterClrMapping/>
  </p:clrMapOvr>
</p:notes>
</file>

<file path=ppt/notesSlides/notesSlide44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44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86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87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329891"/>
      </p:ext>
    </p:extLst>
  </p:cSld>
  <p:clrMapOvr>
    <a:masterClrMapping/>
  </p:clrMapOvr>
</p:notes>
</file>

<file path=ppt/notesSlides/notesSlide45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45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90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91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0747926"/>
      </p:ext>
    </p:extLst>
  </p:cSld>
  <p:clrMapOvr>
    <a:masterClrMapping/>
  </p:clrMapOvr>
</p:notes>
</file>

<file path=ppt/notesSlides/notesSlide46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46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95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396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8396797"/>
      </p:ext>
    </p:extLst>
  </p:cSld>
  <p:clrMapOvr>
    <a:masterClrMapping/>
  </p:clrMapOvr>
</p:notes>
</file>

<file path=ppt/notesSlides/notesSlide47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47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399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00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449058"/>
      </p:ext>
    </p:extLst>
  </p:cSld>
  <p:clrMapOvr>
    <a:masterClrMapping/>
  </p:clrMapOvr>
</p:notes>
</file>

<file path=ppt/notesSlides/notesSlide48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48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03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04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655218"/>
      </p:ext>
    </p:extLst>
  </p:cSld>
  <p:clrMapOvr>
    <a:masterClrMapping/>
  </p:clrMapOvr>
</p:notes>
</file>

<file path=ppt/notesSlides/notesSlide49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49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07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08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63041"/>
      </p:ext>
    </p:extLst>
  </p:cSld>
  <p:clrMapOvr>
    <a:masterClrMapping/>
  </p:clrMapOvr>
</p:notes>
</file>

<file path=ppt/notesSlides/notesSlide5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5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28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29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7029875"/>
      </p:ext>
    </p:extLst>
  </p:cSld>
  <p:clrMapOvr>
    <a:masterClrMapping/>
  </p:clrMapOvr>
</p:notes>
</file>

<file path=ppt/notesSlides/notesSlide50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50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11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12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762273"/>
      </p:ext>
    </p:extLst>
  </p:cSld>
  <p:clrMapOvr>
    <a:masterClrMapping/>
  </p:clrMapOvr>
</p:notes>
</file>

<file path=ppt/notesSlides/notesSlide51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51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15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16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061235"/>
      </p:ext>
    </p:extLst>
  </p:cSld>
  <p:clrMapOvr>
    <a:masterClrMapping/>
  </p:clrMapOvr>
</p:notes>
</file>

<file path=ppt/notesSlides/notesSlide52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52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19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20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727103"/>
      </p:ext>
    </p:extLst>
  </p:cSld>
  <p:clrMapOvr>
    <a:masterClrMapping/>
  </p:clrMapOvr>
</p:notes>
</file>

<file path=ppt/notesSlides/notesSlide53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53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23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24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317407"/>
      </p:ext>
    </p:extLst>
  </p:cSld>
  <p:clrMapOvr>
    <a:masterClrMapping/>
  </p:clrMapOvr>
</p:notes>
</file>

<file path=ppt/notesSlides/notesSlide54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54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27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28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469383"/>
      </p:ext>
    </p:extLst>
  </p:cSld>
  <p:clrMapOvr>
    <a:masterClrMapping/>
  </p:clrMapOvr>
</p:notes>
</file>

<file path=ppt/notesSlides/notesSlide55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55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31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32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784703"/>
      </p:ext>
    </p:extLst>
  </p:cSld>
  <p:clrMapOvr>
    <a:masterClrMapping/>
  </p:clrMapOvr>
</p:notes>
</file>

<file path=ppt/notesSlides/notesSlide56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56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35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36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8410087"/>
      </p:ext>
    </p:extLst>
  </p:cSld>
  <p:clrMapOvr>
    <a:masterClrMapping/>
  </p:clrMapOvr>
</p:notes>
</file>

<file path=ppt/notesSlides/notesSlide57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57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39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40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4963074"/>
      </p:ext>
    </p:extLst>
  </p:cSld>
  <p:clrMapOvr>
    <a:masterClrMapping/>
  </p:clrMapOvr>
</p:notes>
</file>

<file path=ppt/notesSlides/notesSlide58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58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43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44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0490279"/>
      </p:ext>
    </p:extLst>
  </p:cSld>
  <p:clrMapOvr>
    <a:masterClrMapping/>
  </p:clrMapOvr>
</p:notes>
</file>

<file path=ppt/notesSlides/notesSlide59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59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47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48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003367"/>
      </p:ext>
    </p:extLst>
  </p:cSld>
  <p:clrMapOvr>
    <a:masterClrMapping/>
  </p:clrMapOvr>
</p:notes>
</file>

<file path=ppt/notesSlides/notesSlide6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6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32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33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620038"/>
      </p:ext>
    </p:extLst>
  </p:cSld>
  <p:clrMapOvr>
    <a:masterClrMapping/>
  </p:clrMapOvr>
</p:notes>
</file>

<file path=ppt/notesSlides/notesSlide60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60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56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57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7763516"/>
      </p:ext>
    </p:extLst>
  </p:cSld>
  <p:clrMapOvr>
    <a:masterClrMapping/>
  </p:clrMapOvr>
</p:notes>
</file>

<file path=ppt/notesSlides/notesSlide61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61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60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61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94208"/>
      </p:ext>
    </p:extLst>
  </p:cSld>
  <p:clrMapOvr>
    <a:masterClrMapping/>
  </p:clrMapOvr>
</p:notes>
</file>

<file path=ppt/notesSlides/notesSlide62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62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64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65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567889"/>
      </p:ext>
    </p:extLst>
  </p:cSld>
  <p:clrMapOvr>
    <a:masterClrMapping/>
  </p:clrMapOvr>
</p:notes>
</file>

<file path=ppt/notesSlides/notesSlide63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63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68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69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268729"/>
      </p:ext>
    </p:extLst>
  </p:cSld>
  <p:clrMapOvr>
    <a:masterClrMapping/>
  </p:clrMapOvr>
</p:notes>
</file>

<file path=ppt/notesSlides/notesSlide64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64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72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73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79343"/>
      </p:ext>
    </p:extLst>
  </p:cSld>
  <p:clrMapOvr>
    <a:masterClrMapping/>
  </p:clrMapOvr>
</p:notes>
</file>

<file path=ppt/notesSlides/notesSlide65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65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476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477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752798"/>
      </p:ext>
    </p:extLst>
  </p:cSld>
  <p:clrMapOvr>
    <a:masterClrMapping/>
  </p:clrMapOvr>
</p:notes>
</file>

<file path=ppt/notesSlides/notesSlide7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7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36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37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9660303"/>
      </p:ext>
    </p:extLst>
  </p:cSld>
  <p:clrMapOvr>
    <a:masterClrMapping/>
  </p:clrMapOvr>
</p:notes>
</file>

<file path=ppt/notesSlides/notesSlide8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8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40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41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46722"/>
      </p:ext>
    </p:extLst>
  </p:cSld>
  <p:clrMapOvr>
    <a:masterClrMapping/>
  </p:clrMapOvr>
</p:notes>
</file>

<file path=ppt/notesSlides/notesSlide9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"/>
          <p:cNvSpPr>
            <a:spLocks noGrp="1"/>
          </p:cNvSpPr>
          <p:nvPr>
            <p:ph type="sldNum" idx="5"/>
          </p:nvPr>
        </p:nvSpPr>
        <p:spPr>
          <a:xfrm rot="0">
            <a:off x="4023812" y="9720804"/>
            <a:ext cx="3078289" cy="513491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9</a:t>
            </a:fld>
            <a:endParaRPr lang="zh-CN" altLang="en-US" sz="1200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244" name="对象"/>
          <p:cNvSpPr>
            <a:spLocks noGrp="1"/>
          </p:cNvSpPr>
          <p:nvPr>
            <p:ph type="sldImg"/>
          </p:nvPr>
        </p:nvSpPr>
        <p:spPr>
          <a:xfrm rot="0">
            <a:off x="481583" y="1279287"/>
            <a:ext cx="6140577" cy="3454075"/>
          </a:xfrm>
          <a:prstGeom prst="rect"/>
          <a:noFill/>
          <a:ln w="9525" cmpd="sng" cap="flat">
            <a:noFill/>
            <a:prstDash val="solid"/>
            <a:miter/>
          </a:ln>
        </p:spPr>
      </p:sp>
      <p:sp>
        <p:nvSpPr>
          <p:cNvPr id="245" name="文本框"/>
          <p:cNvSpPr>
            <a:spLocks noGrp="1"/>
          </p:cNvSpPr>
          <p:nvPr>
            <p:ph type="body" idx="1"/>
          </p:nvPr>
        </p:nvSpPr>
        <p:spPr>
          <a:xfrm rot="0">
            <a:off x="710375" y="4925254"/>
            <a:ext cx="5682996" cy="4029754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503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460075"/>
      </p:ext>
    </p:extLst>
  </p:cSld>
  <p:clrMapOvr>
    <a:masterClrMapping/>
  </p:clrMapOvr>
</p:sldLayout>
</file>

<file path=ppt/slideLayouts/slideLayout10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725393"/>
      </p:ext>
    </p:extLst>
  </p:cSld>
  <p:clrMapOvr>
    <a:masterClrMapping/>
  </p:clrMapOvr>
</p:sldLayout>
</file>

<file path=ppt/slideLayouts/slideLayout100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438345"/>
      </p:ext>
    </p:extLst>
  </p:cSld>
  <p:clrMapOvr>
    <a:masterClrMapping/>
  </p:clrMapOvr>
</p:sldLayout>
</file>

<file path=ppt/slideLayouts/slideLayout101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628005"/>
      </p:ext>
    </p:extLst>
  </p:cSld>
  <p:clrMapOvr>
    <a:masterClrMapping/>
  </p:clrMapOvr>
</p:sldLayout>
</file>

<file path=ppt/slideLayouts/slideLayout102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403637"/>
      </p:ext>
    </p:extLst>
  </p:cSld>
  <p:clrMapOvr>
    <a:masterClrMapping/>
  </p:clrMapOvr>
</p:sldLayout>
</file>

<file path=ppt/slideLayouts/slideLayout103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527452"/>
      </p:ext>
    </p:extLst>
  </p:cSld>
  <p:clrMapOvr>
    <a:masterClrMapping/>
  </p:clrMapOvr>
</p:sldLayout>
</file>

<file path=ppt/slideLayouts/slideLayout104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18489"/>
      </p:ext>
    </p:extLst>
  </p:cSld>
  <p:clrMapOvr>
    <a:masterClrMapping/>
  </p:clrMapOvr>
</p:sldLayout>
</file>

<file path=ppt/slideLayouts/slideLayout105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89711"/>
      </p:ext>
    </p:extLst>
  </p:cSld>
  <p:clrMapOvr>
    <a:masterClrMapping/>
  </p:clrMapOvr>
</p:sldLayout>
</file>

<file path=ppt/slideLayouts/slideLayout106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68836"/>
      </p:ext>
    </p:extLst>
  </p:cSld>
  <p:clrMapOvr>
    <a:masterClrMapping/>
  </p:clrMapOvr>
</p:sldLayout>
</file>

<file path=ppt/slideLayouts/slideLayout107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2927400"/>
      </p:ext>
    </p:extLst>
  </p:cSld>
  <p:clrMapOvr>
    <a:masterClrMapping/>
  </p:clrMapOvr>
</p:sldLayout>
</file>

<file path=ppt/slideLayouts/slideLayout108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206321"/>
      </p:ext>
    </p:extLst>
  </p:cSld>
  <p:clrMapOvr>
    <a:masterClrMapping/>
  </p:clrMapOvr>
</p:sldLayout>
</file>

<file path=ppt/slideLayouts/slideLayout109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610544"/>
      </p:ext>
    </p:extLst>
  </p:cSld>
  <p:clrMapOvr>
    <a:masterClrMapping/>
  </p:clrMapOvr>
</p:sldLayout>
</file>

<file path=ppt/slideLayouts/slideLayout11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5763958"/>
      </p:ext>
    </p:extLst>
  </p:cSld>
  <p:clrMapOvr>
    <a:masterClrMapping/>
  </p:clrMapOvr>
</p:sldLayout>
</file>

<file path=ppt/slideLayouts/slideLayout110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575594"/>
      </p:ext>
    </p:extLst>
  </p:cSld>
  <p:clrMapOvr>
    <a:masterClrMapping/>
  </p:clrMapOvr>
</p:sldLayout>
</file>

<file path=ppt/slideLayouts/slideLayout111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441000"/>
      </p:ext>
    </p:extLst>
  </p:cSld>
  <p:clrMapOvr>
    <a:masterClrMapping/>
  </p:clrMapOvr>
</p:sldLayout>
</file>

<file path=ppt/slideLayouts/slideLayout112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915051"/>
      </p:ext>
    </p:extLst>
  </p:cSld>
  <p:clrMapOvr>
    <a:masterClrMapping/>
  </p:clrMapOvr>
</p:sldLayout>
</file>

<file path=ppt/slideLayouts/slideLayout113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509515"/>
      </p:ext>
    </p:extLst>
  </p:cSld>
  <p:clrMapOvr>
    <a:masterClrMapping/>
  </p:clrMapOvr>
</p:sldLayout>
</file>

<file path=ppt/slideLayouts/slideLayout114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62152"/>
      </p:ext>
    </p:extLst>
  </p:cSld>
  <p:clrMapOvr>
    <a:masterClrMapping/>
  </p:clrMapOvr>
</p:sldLayout>
</file>

<file path=ppt/slideLayouts/slideLayout115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8549216"/>
      </p:ext>
    </p:extLst>
  </p:cSld>
  <p:clrMapOvr>
    <a:masterClrMapping/>
  </p:clrMapOvr>
</p:sldLayout>
</file>

<file path=ppt/slideLayouts/slideLayout116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95987"/>
      </p:ext>
    </p:extLst>
  </p:cSld>
  <p:clrMapOvr>
    <a:masterClrMapping/>
  </p:clrMapOvr>
</p:sldLayout>
</file>

<file path=ppt/slideLayouts/slideLayout117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2731051"/>
      </p:ext>
    </p:extLst>
  </p:cSld>
  <p:clrMapOvr>
    <a:masterClrMapping/>
  </p:clrMapOvr>
</p:sldLayout>
</file>

<file path=ppt/slideLayouts/slideLayout118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058737"/>
      </p:ext>
    </p:extLst>
  </p:cSld>
  <p:clrMapOvr>
    <a:masterClrMapping/>
  </p:clrMapOvr>
</p:sldLayout>
</file>

<file path=ppt/slideLayouts/slideLayout119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68137"/>
      </p:ext>
    </p:extLst>
  </p:cSld>
  <p:clrMapOvr>
    <a:masterClrMapping/>
  </p:clrMapOvr>
</p:sldLayout>
</file>

<file path=ppt/slideLayouts/slideLayout12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933871"/>
      </p:ext>
    </p:extLst>
  </p:cSld>
  <p:clrMapOvr>
    <a:masterClrMapping/>
  </p:clrMapOvr>
</p:sldLayout>
</file>

<file path=ppt/slideLayouts/slideLayout120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957271"/>
      </p:ext>
    </p:extLst>
  </p:cSld>
  <p:clrMapOvr>
    <a:masterClrMapping/>
  </p:clrMapOvr>
</p:sldLayout>
</file>

<file path=ppt/slideLayouts/slideLayout121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379699"/>
      </p:ext>
    </p:extLst>
  </p:cSld>
  <p:clrMapOvr>
    <a:masterClrMapping/>
  </p:clrMapOvr>
</p:sldLayout>
</file>

<file path=ppt/slideLayouts/slideLayout122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2074505"/>
      </p:ext>
    </p:extLst>
  </p:cSld>
  <p:clrMapOvr>
    <a:masterClrMapping/>
  </p:clrMapOvr>
</p:sldLayout>
</file>

<file path=ppt/slideLayouts/slideLayout123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827476"/>
      </p:ext>
    </p:extLst>
  </p:cSld>
  <p:clrMapOvr>
    <a:masterClrMapping/>
  </p:clrMapOvr>
</p:sldLayout>
</file>

<file path=ppt/slideLayouts/slideLayout124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0945103"/>
      </p:ext>
    </p:extLst>
  </p:cSld>
  <p:clrMapOvr>
    <a:masterClrMapping/>
  </p:clrMapOvr>
</p:sldLayout>
</file>

<file path=ppt/slideLayouts/slideLayout125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726623"/>
      </p:ext>
    </p:extLst>
  </p:cSld>
  <p:clrMapOvr>
    <a:masterClrMapping/>
  </p:clrMapOvr>
</p:sldLayout>
</file>

<file path=ppt/slideLayouts/slideLayout126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906187"/>
      </p:ext>
    </p:extLst>
  </p:cSld>
  <p:clrMapOvr>
    <a:masterClrMapping/>
  </p:clrMapOvr>
</p:sldLayout>
</file>

<file path=ppt/slideLayouts/slideLayout127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1054276"/>
      </p:ext>
    </p:extLst>
  </p:cSld>
  <p:clrMapOvr>
    <a:masterClrMapping/>
  </p:clrMapOvr>
</p:sldLayout>
</file>

<file path=ppt/slideLayouts/slideLayout128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626083"/>
      </p:ext>
    </p:extLst>
  </p:cSld>
  <p:clrMapOvr>
    <a:masterClrMapping/>
  </p:clrMapOvr>
</p:sldLayout>
</file>

<file path=ppt/slideLayouts/slideLayout129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084272"/>
      </p:ext>
    </p:extLst>
  </p:cSld>
  <p:clrMapOvr>
    <a:masterClrMapping/>
  </p:clrMapOvr>
</p:sldLayout>
</file>

<file path=ppt/slideLayouts/slideLayout13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3040029"/>
      </p:ext>
    </p:extLst>
  </p:cSld>
  <p:clrMapOvr>
    <a:masterClrMapping/>
  </p:clrMapOvr>
</p:sldLayout>
</file>

<file path=ppt/slideLayouts/slideLayout130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232435"/>
      </p:ext>
    </p:extLst>
  </p:cSld>
  <p:clrMapOvr>
    <a:masterClrMapping/>
  </p:clrMapOvr>
</p:sldLayout>
</file>

<file path=ppt/slideLayouts/slideLayout131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601713"/>
      </p:ext>
    </p:extLst>
  </p:cSld>
  <p:clrMapOvr>
    <a:masterClrMapping/>
  </p:clrMapOvr>
</p:sldLayout>
</file>

<file path=ppt/slideLayouts/slideLayout132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6806"/>
      </p:ext>
    </p:extLst>
  </p:cSld>
  <p:clrMapOvr>
    <a:masterClrMapping/>
  </p:clrMapOvr>
</p:sldLayout>
</file>

<file path=ppt/slideLayouts/slideLayout133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015286"/>
      </p:ext>
    </p:extLst>
  </p:cSld>
  <p:clrMapOvr>
    <a:masterClrMapping/>
  </p:clrMapOvr>
</p:sldLayout>
</file>

<file path=ppt/slideLayouts/slideLayout134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4835119"/>
      </p:ext>
    </p:extLst>
  </p:cSld>
  <p:clrMapOvr>
    <a:masterClrMapping/>
  </p:clrMapOvr>
</p:sldLayout>
</file>

<file path=ppt/slideLayouts/slideLayout135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223795"/>
      </p:ext>
    </p:extLst>
  </p:cSld>
  <p:clrMapOvr>
    <a:masterClrMapping/>
  </p:clrMapOvr>
</p:sldLayout>
</file>

<file path=ppt/slideLayouts/slideLayout136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146293"/>
      </p:ext>
    </p:extLst>
  </p:cSld>
  <p:clrMapOvr>
    <a:masterClrMapping/>
  </p:clrMapOvr>
</p:sldLayout>
</file>

<file path=ppt/slideLayouts/slideLayout137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91177"/>
      </p:ext>
    </p:extLst>
  </p:cSld>
  <p:clrMapOvr>
    <a:masterClrMapping/>
  </p:clrMapOvr>
</p:sldLayout>
</file>

<file path=ppt/slideLayouts/slideLayout138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675486"/>
      </p:ext>
    </p:extLst>
  </p:cSld>
  <p:clrMapOvr>
    <a:masterClrMapping/>
  </p:clrMapOvr>
</p:sldLayout>
</file>

<file path=ppt/slideLayouts/slideLayout139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8257031"/>
      </p:ext>
    </p:extLst>
  </p:cSld>
  <p:clrMapOvr>
    <a:masterClrMapping/>
  </p:clrMapOvr>
</p:sldLayout>
</file>

<file path=ppt/slideLayouts/slideLayout14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75710"/>
      </p:ext>
    </p:extLst>
  </p:cSld>
  <p:clrMapOvr>
    <a:masterClrMapping/>
  </p:clrMapOvr>
</p:sldLayout>
</file>

<file path=ppt/slideLayouts/slideLayout140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627920"/>
      </p:ext>
    </p:extLst>
  </p:cSld>
  <p:clrMapOvr>
    <a:masterClrMapping/>
  </p:clrMapOvr>
</p:sldLayout>
</file>

<file path=ppt/slideLayouts/slideLayout141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0434057"/>
      </p:ext>
    </p:extLst>
  </p:cSld>
  <p:clrMapOvr>
    <a:masterClrMapping/>
  </p:clrMapOvr>
</p:sldLayout>
</file>

<file path=ppt/slideLayouts/slideLayout142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974442"/>
      </p:ext>
    </p:extLst>
  </p:cSld>
  <p:clrMapOvr>
    <a:masterClrMapping/>
  </p:clrMapOvr>
</p:sldLayout>
</file>

<file path=ppt/slideLayouts/slideLayout143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478958"/>
      </p:ext>
    </p:extLst>
  </p:cSld>
  <p:clrMapOvr>
    <a:masterClrMapping/>
  </p:clrMapOvr>
</p:sldLayout>
</file>

<file path=ppt/slideLayouts/slideLayout144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033243"/>
      </p:ext>
    </p:extLst>
  </p:cSld>
  <p:clrMapOvr>
    <a:masterClrMapping/>
  </p:clrMapOvr>
</p:sldLayout>
</file>

<file path=ppt/slideLayouts/slideLayout145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716632"/>
      </p:ext>
    </p:extLst>
  </p:cSld>
  <p:clrMapOvr>
    <a:masterClrMapping/>
  </p:clrMapOvr>
</p:sldLayout>
</file>

<file path=ppt/slideLayouts/slideLayout146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4322788"/>
      </p:ext>
    </p:extLst>
  </p:cSld>
  <p:clrMapOvr>
    <a:masterClrMapping/>
  </p:clrMapOvr>
</p:sldLayout>
</file>

<file path=ppt/slideLayouts/slideLayout147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9052454"/>
      </p:ext>
    </p:extLst>
  </p:cSld>
  <p:clrMapOvr>
    <a:masterClrMapping/>
  </p:clrMapOvr>
</p:sldLayout>
</file>

<file path=ppt/slideLayouts/slideLayout148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281217"/>
      </p:ext>
    </p:extLst>
  </p:cSld>
  <p:clrMapOvr>
    <a:masterClrMapping/>
  </p:clrMapOvr>
</p:sldLayout>
</file>

<file path=ppt/slideLayouts/slideLayout149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929948"/>
      </p:ext>
    </p:extLst>
  </p:cSld>
  <p:clrMapOvr>
    <a:masterClrMapping/>
  </p:clrMapOvr>
</p:sldLayout>
</file>

<file path=ppt/slideLayouts/slideLayout15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881360"/>
      </p:ext>
    </p:extLst>
  </p:cSld>
  <p:clrMapOvr>
    <a:masterClrMapping/>
  </p:clrMapOvr>
</p:sldLayout>
</file>

<file path=ppt/slideLayouts/slideLayout150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165064"/>
      </p:ext>
    </p:extLst>
  </p:cSld>
  <p:clrMapOvr>
    <a:masterClrMapping/>
  </p:clrMapOvr>
</p:sldLayout>
</file>

<file path=ppt/slideLayouts/slideLayout151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166157"/>
      </p:ext>
    </p:extLst>
  </p:cSld>
  <p:clrMapOvr>
    <a:masterClrMapping/>
  </p:clrMapOvr>
</p:sldLayout>
</file>

<file path=ppt/slideLayouts/slideLayout152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710841"/>
      </p:ext>
    </p:extLst>
  </p:cSld>
  <p:clrMapOvr>
    <a:masterClrMapping/>
  </p:clrMapOvr>
</p:sldLayout>
</file>

<file path=ppt/slideLayouts/slideLayout153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168982"/>
      </p:ext>
    </p:extLst>
  </p:cSld>
  <p:clrMapOvr>
    <a:masterClrMapping/>
  </p:clrMapOvr>
</p:sldLayout>
</file>

<file path=ppt/slideLayouts/slideLayout154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561253"/>
      </p:ext>
    </p:extLst>
  </p:cSld>
  <p:clrMapOvr>
    <a:masterClrMapping/>
  </p:clrMapOvr>
</p:sldLayout>
</file>

<file path=ppt/slideLayouts/slideLayout155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103198"/>
      </p:ext>
    </p:extLst>
  </p:cSld>
  <p:clrMapOvr>
    <a:masterClrMapping/>
  </p:clrMapOvr>
</p:sldLayout>
</file>

<file path=ppt/slideLayouts/slideLayout156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432129"/>
      </p:ext>
    </p:extLst>
  </p:cSld>
  <p:clrMapOvr>
    <a:masterClrMapping/>
  </p:clrMapOvr>
</p:sldLayout>
</file>

<file path=ppt/slideLayouts/slideLayout157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5463055"/>
      </p:ext>
    </p:extLst>
  </p:cSld>
  <p:clrMapOvr>
    <a:masterClrMapping/>
  </p:clrMapOvr>
</p:sldLayout>
</file>

<file path=ppt/slideLayouts/slideLayout158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1778948"/>
      </p:ext>
    </p:extLst>
  </p:cSld>
  <p:clrMapOvr>
    <a:masterClrMapping/>
  </p:clrMapOvr>
</p:sldLayout>
</file>

<file path=ppt/slideLayouts/slideLayout159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609670"/>
      </p:ext>
    </p:extLst>
  </p:cSld>
  <p:clrMapOvr>
    <a:masterClrMapping/>
  </p:clrMapOvr>
</p:sldLayout>
</file>

<file path=ppt/slideLayouts/slideLayout16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565301"/>
      </p:ext>
    </p:extLst>
  </p:cSld>
  <p:clrMapOvr>
    <a:masterClrMapping/>
  </p:clrMapOvr>
</p:sldLayout>
</file>

<file path=ppt/slideLayouts/slideLayout160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485660"/>
      </p:ext>
    </p:extLst>
  </p:cSld>
  <p:clrMapOvr>
    <a:masterClrMapping/>
  </p:clrMapOvr>
</p:sldLayout>
</file>

<file path=ppt/slideLayouts/slideLayout161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7528616"/>
      </p:ext>
    </p:extLst>
  </p:cSld>
  <p:clrMapOvr>
    <a:masterClrMapping/>
  </p:clrMapOvr>
</p:sldLayout>
</file>

<file path=ppt/slideLayouts/slideLayout162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645321"/>
      </p:ext>
    </p:extLst>
  </p:cSld>
  <p:clrMapOvr>
    <a:masterClrMapping/>
  </p:clrMapOvr>
</p:sldLayout>
</file>

<file path=ppt/slideLayouts/slideLayout163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519750"/>
      </p:ext>
    </p:extLst>
  </p:cSld>
  <p:clrMapOvr>
    <a:masterClrMapping/>
  </p:clrMapOvr>
</p:sldLayout>
</file>

<file path=ppt/slideLayouts/slideLayout164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1322895"/>
      </p:ext>
    </p:extLst>
  </p:cSld>
  <p:clrMapOvr>
    <a:masterClrMapping/>
  </p:clrMapOvr>
</p:sldLayout>
</file>

<file path=ppt/slideLayouts/slideLayout165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172894"/>
      </p:ext>
    </p:extLst>
  </p:cSld>
  <p:clrMapOvr>
    <a:masterClrMapping/>
  </p:clrMapOvr>
</p:sldLayout>
</file>

<file path=ppt/slideLayouts/slideLayout166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492494"/>
      </p:ext>
    </p:extLst>
  </p:cSld>
  <p:clrMapOvr>
    <a:masterClrMapping/>
  </p:clrMapOvr>
</p:sldLayout>
</file>

<file path=ppt/slideLayouts/slideLayout167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760470"/>
      </p:ext>
    </p:extLst>
  </p:cSld>
  <p:clrMapOvr>
    <a:masterClrMapping/>
  </p:clrMapOvr>
</p:sldLayout>
</file>

<file path=ppt/slideLayouts/slideLayout168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0473916"/>
      </p:ext>
    </p:extLst>
  </p:cSld>
  <p:clrMapOvr>
    <a:masterClrMapping/>
  </p:clrMapOvr>
</p:sldLayout>
</file>

<file path=ppt/slideLayouts/slideLayout169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977101"/>
      </p:ext>
    </p:extLst>
  </p:cSld>
  <p:clrMapOvr>
    <a:masterClrMapping/>
  </p:clrMapOvr>
</p:sldLayout>
</file>

<file path=ppt/slideLayouts/slideLayout17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5097075"/>
      </p:ext>
    </p:extLst>
  </p:cSld>
  <p:clrMapOvr>
    <a:masterClrMapping/>
  </p:clrMapOvr>
</p:sldLayout>
</file>

<file path=ppt/slideLayouts/slideLayout170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7376"/>
      </p:ext>
    </p:extLst>
  </p:cSld>
  <p:clrMapOvr>
    <a:masterClrMapping/>
  </p:clrMapOvr>
</p:sldLayout>
</file>

<file path=ppt/slideLayouts/slideLayout171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482078"/>
      </p:ext>
    </p:extLst>
  </p:cSld>
  <p:clrMapOvr>
    <a:masterClrMapping/>
  </p:clrMapOvr>
</p:sldLayout>
</file>

<file path=ppt/slideLayouts/slideLayout172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2392705"/>
      </p:ext>
    </p:extLst>
  </p:cSld>
  <p:clrMapOvr>
    <a:masterClrMapping/>
  </p:clrMapOvr>
</p:sldLayout>
</file>

<file path=ppt/slideLayouts/slideLayout173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692293"/>
      </p:ext>
    </p:extLst>
  </p:cSld>
  <p:clrMapOvr>
    <a:masterClrMapping/>
  </p:clrMapOvr>
</p:sldLayout>
</file>

<file path=ppt/slideLayouts/slideLayout174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098927"/>
      </p:ext>
    </p:extLst>
  </p:cSld>
  <p:clrMapOvr>
    <a:masterClrMapping/>
  </p:clrMapOvr>
</p:sldLayout>
</file>

<file path=ppt/slideLayouts/slideLayout175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4500387"/>
      </p:ext>
    </p:extLst>
  </p:cSld>
  <p:clrMapOvr>
    <a:masterClrMapping/>
  </p:clrMapOvr>
</p:sldLayout>
</file>

<file path=ppt/slideLayouts/slideLayout176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399411"/>
      </p:ext>
    </p:extLst>
  </p:cSld>
  <p:clrMapOvr>
    <a:masterClrMapping/>
  </p:clrMapOvr>
</p:sldLayout>
</file>

<file path=ppt/slideLayouts/slideLayout177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01893"/>
      </p:ext>
    </p:extLst>
  </p:cSld>
  <p:clrMapOvr>
    <a:masterClrMapping/>
  </p:clrMapOvr>
</p:sldLayout>
</file>

<file path=ppt/slideLayouts/slideLayout178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31947"/>
      </p:ext>
    </p:extLst>
  </p:cSld>
  <p:clrMapOvr>
    <a:masterClrMapping/>
  </p:clrMapOvr>
</p:sldLayout>
</file>

<file path=ppt/slideLayouts/slideLayout179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064846"/>
      </p:ext>
    </p:extLst>
  </p:cSld>
  <p:clrMapOvr>
    <a:masterClrMapping/>
  </p:clrMapOvr>
</p:sldLayout>
</file>

<file path=ppt/slideLayouts/slideLayout18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101217"/>
      </p:ext>
    </p:extLst>
  </p:cSld>
  <p:clrMapOvr>
    <a:masterClrMapping/>
  </p:clrMapOvr>
</p:sldLayout>
</file>

<file path=ppt/slideLayouts/slideLayout180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8097881"/>
      </p:ext>
    </p:extLst>
  </p:cSld>
  <p:clrMapOvr>
    <a:masterClrMapping/>
  </p:clrMapOvr>
</p:sldLayout>
</file>

<file path=ppt/slideLayouts/slideLayout181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55010"/>
      </p:ext>
    </p:extLst>
  </p:cSld>
  <p:clrMapOvr>
    <a:masterClrMapping/>
  </p:clrMapOvr>
</p:sldLayout>
</file>

<file path=ppt/slideLayouts/slideLayout182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1120053"/>
      </p:ext>
    </p:extLst>
  </p:cSld>
  <p:clrMapOvr>
    <a:masterClrMapping/>
  </p:clrMapOvr>
</p:sldLayout>
</file>

<file path=ppt/slideLayouts/slideLayout183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893685"/>
      </p:ext>
    </p:extLst>
  </p:cSld>
  <p:clrMapOvr>
    <a:masterClrMapping/>
  </p:clrMapOvr>
</p:sldLayout>
</file>

<file path=ppt/slideLayouts/slideLayout184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038316"/>
      </p:ext>
    </p:extLst>
  </p:cSld>
  <p:clrMapOvr>
    <a:masterClrMapping/>
  </p:clrMapOvr>
</p:sldLayout>
</file>

<file path=ppt/slideLayouts/slideLayout185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668229"/>
      </p:ext>
    </p:extLst>
  </p:cSld>
  <p:clrMapOvr>
    <a:masterClrMapping/>
  </p:clrMapOvr>
</p:sldLayout>
</file>

<file path=ppt/slideLayouts/slideLayout186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57277"/>
      </p:ext>
    </p:extLst>
  </p:cSld>
  <p:clrMapOvr>
    <a:masterClrMapping/>
  </p:clrMapOvr>
</p:sldLayout>
</file>

<file path=ppt/slideLayouts/slideLayout187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902917"/>
      </p:ext>
    </p:extLst>
  </p:cSld>
  <p:clrMapOvr>
    <a:masterClrMapping/>
  </p:clrMapOvr>
</p:sldLayout>
</file>

<file path=ppt/slideLayouts/slideLayout188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1426162"/>
      </p:ext>
    </p:extLst>
  </p:cSld>
  <p:clrMapOvr>
    <a:masterClrMapping/>
  </p:clrMapOvr>
</p:sldLayout>
</file>

<file path=ppt/slideLayouts/slideLayout189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147770"/>
      </p:ext>
    </p:extLst>
  </p:cSld>
  <p:clrMapOvr>
    <a:masterClrMapping/>
  </p:clrMapOvr>
</p:sldLayout>
</file>

<file path=ppt/slideLayouts/slideLayout19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9320327"/>
      </p:ext>
    </p:extLst>
  </p:cSld>
  <p:clrMapOvr>
    <a:masterClrMapping/>
  </p:clrMapOvr>
</p:sldLayout>
</file>

<file path=ppt/slideLayouts/slideLayout190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185232"/>
      </p:ext>
    </p:extLst>
  </p:cSld>
  <p:clrMapOvr>
    <a:masterClrMapping/>
  </p:clrMapOvr>
</p:sldLayout>
</file>

<file path=ppt/slideLayouts/slideLayout191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8100532"/>
      </p:ext>
    </p:extLst>
  </p:cSld>
  <p:clrMapOvr>
    <a:masterClrMapping/>
  </p:clrMapOvr>
</p:sldLayout>
</file>

<file path=ppt/slideLayouts/slideLayout192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40711"/>
      </p:ext>
    </p:extLst>
  </p:cSld>
  <p:clrMapOvr>
    <a:masterClrMapping/>
  </p:clrMapOvr>
</p:sldLayout>
</file>

<file path=ppt/slideLayouts/slideLayout193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877525"/>
      </p:ext>
    </p:extLst>
  </p:cSld>
  <p:clrMapOvr>
    <a:masterClrMapping/>
  </p:clrMapOvr>
</p:sldLayout>
</file>

<file path=ppt/slideLayouts/slideLayout194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7781022"/>
      </p:ext>
    </p:extLst>
  </p:cSld>
  <p:clrMapOvr>
    <a:masterClrMapping/>
  </p:clrMapOvr>
</p:sldLayout>
</file>

<file path=ppt/slideLayouts/slideLayout195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5895191"/>
      </p:ext>
    </p:extLst>
  </p:cSld>
  <p:clrMapOvr>
    <a:masterClrMapping/>
  </p:clrMapOvr>
</p:sldLayout>
</file>

<file path=ppt/slideLayouts/slideLayout196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699187"/>
      </p:ext>
    </p:extLst>
  </p:cSld>
  <p:clrMapOvr>
    <a:masterClrMapping/>
  </p:clrMapOvr>
</p:sldLayout>
</file>

<file path=ppt/slideLayouts/slideLayout197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9552422"/>
      </p:ext>
    </p:extLst>
  </p:cSld>
  <p:clrMapOvr>
    <a:masterClrMapping/>
  </p:clrMapOvr>
</p:sldLayout>
</file>

<file path=ppt/slideLayouts/slideLayout198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647058"/>
      </p:ext>
    </p:extLst>
  </p:cSld>
  <p:clrMapOvr>
    <a:masterClrMapping/>
  </p:clrMapOvr>
</p:sldLayout>
</file>

<file path=ppt/slideLayouts/slideLayout199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329128"/>
      </p:ext>
    </p:extLst>
  </p:cSld>
  <p:clrMapOvr>
    <a:masterClrMapping/>
  </p:clrMapOvr>
</p:sldLayout>
</file>

<file path=ppt/slideLayouts/slideLayout2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284207"/>
      </p:ext>
    </p:extLst>
  </p:cSld>
  <p:clrMapOvr>
    <a:masterClrMapping/>
  </p:clrMapOvr>
</p:sldLayout>
</file>

<file path=ppt/slideLayouts/slideLayout20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57368"/>
      </p:ext>
    </p:extLst>
  </p:cSld>
  <p:clrMapOvr>
    <a:masterClrMapping/>
  </p:clrMapOvr>
</p:sldLayout>
</file>

<file path=ppt/slideLayouts/slideLayout200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06824"/>
      </p:ext>
    </p:extLst>
  </p:cSld>
  <p:clrMapOvr>
    <a:masterClrMapping/>
  </p:clrMapOvr>
</p:sldLayout>
</file>

<file path=ppt/slideLayouts/slideLayout201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01888"/>
      </p:ext>
    </p:extLst>
  </p:cSld>
  <p:clrMapOvr>
    <a:masterClrMapping/>
  </p:clrMapOvr>
</p:sldLayout>
</file>

<file path=ppt/slideLayouts/slideLayout202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965801"/>
      </p:ext>
    </p:extLst>
  </p:cSld>
  <p:clrMapOvr>
    <a:masterClrMapping/>
  </p:clrMapOvr>
</p:sldLayout>
</file>

<file path=ppt/slideLayouts/slideLayout203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757956"/>
      </p:ext>
    </p:extLst>
  </p:cSld>
  <p:clrMapOvr>
    <a:masterClrMapping/>
  </p:clrMapOvr>
</p:sldLayout>
</file>

<file path=ppt/slideLayouts/slideLayout204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190933"/>
      </p:ext>
    </p:extLst>
  </p:cSld>
  <p:clrMapOvr>
    <a:masterClrMapping/>
  </p:clrMapOvr>
</p:sldLayout>
</file>

<file path=ppt/slideLayouts/slideLayout205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98553"/>
      </p:ext>
    </p:extLst>
  </p:cSld>
  <p:clrMapOvr>
    <a:masterClrMapping/>
  </p:clrMapOvr>
</p:sldLayout>
</file>

<file path=ppt/slideLayouts/slideLayout206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241573"/>
      </p:ext>
    </p:extLst>
  </p:cSld>
  <p:clrMapOvr>
    <a:masterClrMapping/>
  </p:clrMapOvr>
</p:sldLayout>
</file>

<file path=ppt/slideLayouts/slideLayout207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6839619"/>
      </p:ext>
    </p:extLst>
  </p:cSld>
  <p:clrMapOvr>
    <a:masterClrMapping/>
  </p:clrMapOvr>
</p:sldLayout>
</file>

<file path=ppt/slideLayouts/slideLayout208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0592294"/>
      </p:ext>
    </p:extLst>
  </p:cSld>
  <p:clrMapOvr>
    <a:masterClrMapping/>
  </p:clrMapOvr>
</p:sldLayout>
</file>

<file path=ppt/slideLayouts/slideLayout209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890121"/>
      </p:ext>
    </p:extLst>
  </p:cSld>
  <p:clrMapOvr>
    <a:masterClrMapping/>
  </p:clrMapOvr>
</p:sldLayout>
</file>

<file path=ppt/slideLayouts/slideLayout21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892380"/>
      </p:ext>
    </p:extLst>
  </p:cSld>
  <p:clrMapOvr>
    <a:masterClrMapping/>
  </p:clrMapOvr>
</p:sldLayout>
</file>

<file path=ppt/slideLayouts/slideLayout210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610890"/>
      </p:ext>
    </p:extLst>
  </p:cSld>
  <p:clrMapOvr>
    <a:masterClrMapping/>
  </p:clrMapOvr>
</p:sldLayout>
</file>

<file path=ppt/slideLayouts/slideLayout211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03714"/>
      </p:ext>
    </p:extLst>
  </p:cSld>
  <p:clrMapOvr>
    <a:masterClrMapping/>
  </p:clrMapOvr>
</p:sldLayout>
</file>

<file path=ppt/slideLayouts/slideLayout212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70005"/>
      </p:ext>
    </p:extLst>
  </p:cSld>
  <p:clrMapOvr>
    <a:masterClrMapping/>
  </p:clrMapOvr>
</p:sldLayout>
</file>

<file path=ppt/slideLayouts/slideLayout213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199853"/>
      </p:ext>
    </p:extLst>
  </p:cSld>
  <p:clrMapOvr>
    <a:masterClrMapping/>
  </p:clrMapOvr>
</p:sldLayout>
</file>

<file path=ppt/slideLayouts/slideLayout214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575795"/>
      </p:ext>
    </p:extLst>
  </p:cSld>
  <p:clrMapOvr>
    <a:masterClrMapping/>
  </p:clrMapOvr>
</p:sldLayout>
</file>

<file path=ppt/slideLayouts/slideLayout215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2480340"/>
      </p:ext>
    </p:extLst>
  </p:cSld>
  <p:clrMapOvr>
    <a:masterClrMapping/>
  </p:clrMapOvr>
</p:sldLayout>
</file>

<file path=ppt/slideLayouts/slideLayout216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967702"/>
      </p:ext>
    </p:extLst>
  </p:cSld>
  <p:clrMapOvr>
    <a:masterClrMapping/>
  </p:clrMapOvr>
</p:sldLayout>
</file>

<file path=ppt/slideLayouts/slideLayout217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457429"/>
      </p:ext>
    </p:extLst>
  </p:cSld>
  <p:clrMapOvr>
    <a:masterClrMapping/>
  </p:clrMapOvr>
</p:sldLayout>
</file>

<file path=ppt/slideLayouts/slideLayout218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069914"/>
      </p:ext>
    </p:extLst>
  </p:cSld>
  <p:clrMapOvr>
    <a:masterClrMapping/>
  </p:clrMapOvr>
</p:sldLayout>
</file>

<file path=ppt/slideLayouts/slideLayout219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889513"/>
      </p:ext>
    </p:extLst>
  </p:cSld>
  <p:clrMapOvr>
    <a:masterClrMapping/>
  </p:clrMapOvr>
</p:sldLayout>
</file>

<file path=ppt/slideLayouts/slideLayout22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922219"/>
      </p:ext>
    </p:extLst>
  </p:cSld>
  <p:clrMapOvr>
    <a:masterClrMapping/>
  </p:clrMapOvr>
</p:sldLayout>
</file>

<file path=ppt/slideLayouts/slideLayout220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051284"/>
      </p:ext>
    </p:extLst>
  </p:cSld>
  <p:clrMapOvr>
    <a:masterClrMapping/>
  </p:clrMapOvr>
</p:sldLayout>
</file>

<file path=ppt/slideLayouts/slideLayout221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9822997"/>
      </p:ext>
    </p:extLst>
  </p:cSld>
  <p:clrMapOvr>
    <a:masterClrMapping/>
  </p:clrMapOvr>
</p:sldLayout>
</file>

<file path=ppt/slideLayouts/slideLayout222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4354553"/>
      </p:ext>
    </p:extLst>
  </p:cSld>
  <p:clrMapOvr>
    <a:masterClrMapping/>
  </p:clrMapOvr>
</p:sldLayout>
</file>

<file path=ppt/slideLayouts/slideLayout223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061229"/>
      </p:ext>
    </p:extLst>
  </p:cSld>
  <p:clrMapOvr>
    <a:masterClrMapping/>
  </p:clrMapOvr>
</p:sldLayout>
</file>

<file path=ppt/slideLayouts/slideLayout224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1097390"/>
      </p:ext>
    </p:extLst>
  </p:cSld>
  <p:clrMapOvr>
    <a:masterClrMapping/>
  </p:clrMapOvr>
</p:sldLayout>
</file>

<file path=ppt/slideLayouts/slideLayout225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1528192"/>
      </p:ext>
    </p:extLst>
  </p:cSld>
  <p:clrMapOvr>
    <a:masterClrMapping/>
  </p:clrMapOvr>
</p:sldLayout>
</file>

<file path=ppt/slideLayouts/slideLayout226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774664"/>
      </p:ext>
    </p:extLst>
  </p:cSld>
  <p:clrMapOvr>
    <a:masterClrMapping/>
  </p:clrMapOvr>
</p:sldLayout>
</file>

<file path=ppt/slideLayouts/slideLayout227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735509"/>
      </p:ext>
    </p:extLst>
  </p:cSld>
  <p:clrMapOvr>
    <a:masterClrMapping/>
  </p:clrMapOvr>
</p:sldLayout>
</file>

<file path=ppt/slideLayouts/slideLayout228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54182"/>
      </p:ext>
    </p:extLst>
  </p:cSld>
  <p:clrMapOvr>
    <a:masterClrMapping/>
  </p:clrMapOvr>
</p:sldLayout>
</file>

<file path=ppt/slideLayouts/slideLayout229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871334"/>
      </p:ext>
    </p:extLst>
  </p:cSld>
  <p:clrMapOvr>
    <a:masterClrMapping/>
  </p:clrMapOvr>
</p:sldLayout>
</file>

<file path=ppt/slideLayouts/slideLayout23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97809"/>
      </p:ext>
    </p:extLst>
  </p:cSld>
  <p:clrMapOvr>
    <a:masterClrMapping/>
  </p:clrMapOvr>
</p:sldLayout>
</file>

<file path=ppt/slideLayouts/slideLayout230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008255"/>
      </p:ext>
    </p:extLst>
  </p:cSld>
  <p:clrMapOvr>
    <a:masterClrMapping/>
  </p:clrMapOvr>
</p:sldLayout>
</file>

<file path=ppt/slideLayouts/slideLayout231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524256"/>
      </p:ext>
    </p:extLst>
  </p:cSld>
  <p:clrMapOvr>
    <a:masterClrMapping/>
  </p:clrMapOvr>
</p:sldLayout>
</file>

<file path=ppt/slideLayouts/slideLayout232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111840"/>
      </p:ext>
    </p:extLst>
  </p:cSld>
  <p:clrMapOvr>
    <a:masterClrMapping/>
  </p:clrMapOvr>
</p:sldLayout>
</file>

<file path=ppt/slideLayouts/slideLayout233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5711277"/>
      </p:ext>
    </p:extLst>
  </p:cSld>
  <p:clrMapOvr>
    <a:masterClrMapping/>
  </p:clrMapOvr>
</p:sldLayout>
</file>

<file path=ppt/slideLayouts/slideLayout234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286505"/>
      </p:ext>
    </p:extLst>
  </p:cSld>
  <p:clrMapOvr>
    <a:masterClrMapping/>
  </p:clrMapOvr>
</p:sldLayout>
</file>

<file path=ppt/slideLayouts/slideLayout235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8266589"/>
      </p:ext>
    </p:extLst>
  </p:cSld>
  <p:clrMapOvr>
    <a:masterClrMapping/>
  </p:clrMapOvr>
</p:sldLayout>
</file>

<file path=ppt/slideLayouts/slideLayout236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378739"/>
      </p:ext>
    </p:extLst>
  </p:cSld>
  <p:clrMapOvr>
    <a:masterClrMapping/>
  </p:clrMapOvr>
</p:sldLayout>
</file>

<file path=ppt/slideLayouts/slideLayout237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960769"/>
      </p:ext>
    </p:extLst>
  </p:cSld>
  <p:clrMapOvr>
    <a:masterClrMapping/>
  </p:clrMapOvr>
</p:sldLayout>
</file>

<file path=ppt/slideLayouts/slideLayout238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229746"/>
      </p:ext>
    </p:extLst>
  </p:cSld>
  <p:clrMapOvr>
    <a:masterClrMapping/>
  </p:clrMapOvr>
</p:sldLayout>
</file>

<file path=ppt/slideLayouts/slideLayout239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546790"/>
      </p:ext>
    </p:extLst>
  </p:cSld>
  <p:clrMapOvr>
    <a:masterClrMapping/>
  </p:clrMapOvr>
</p:sldLayout>
</file>

<file path=ppt/slideLayouts/slideLayout24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515595"/>
      </p:ext>
    </p:extLst>
  </p:cSld>
  <p:clrMapOvr>
    <a:masterClrMapping/>
  </p:clrMapOvr>
</p:sldLayout>
</file>

<file path=ppt/slideLayouts/slideLayout240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795095"/>
      </p:ext>
    </p:extLst>
  </p:cSld>
  <p:clrMapOvr>
    <a:masterClrMapping/>
  </p:clrMapOvr>
</p:sldLayout>
</file>

<file path=ppt/slideLayouts/slideLayout241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641728"/>
      </p:ext>
    </p:extLst>
  </p:cSld>
  <p:clrMapOvr>
    <a:masterClrMapping/>
  </p:clrMapOvr>
</p:sldLayout>
</file>

<file path=ppt/slideLayouts/slideLayout242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5888491"/>
      </p:ext>
    </p:extLst>
  </p:cSld>
  <p:clrMapOvr>
    <a:masterClrMapping/>
  </p:clrMapOvr>
</p:sldLayout>
</file>

<file path=ppt/slideLayouts/slideLayout243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619757"/>
      </p:ext>
    </p:extLst>
  </p:cSld>
  <p:clrMapOvr>
    <a:masterClrMapping/>
  </p:clrMapOvr>
</p:sldLayout>
</file>

<file path=ppt/slideLayouts/slideLayout244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6718289"/>
      </p:ext>
    </p:extLst>
  </p:cSld>
  <p:clrMapOvr>
    <a:masterClrMapping/>
  </p:clrMapOvr>
</p:sldLayout>
</file>

<file path=ppt/slideLayouts/slideLayout245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527867"/>
      </p:ext>
    </p:extLst>
  </p:cSld>
  <p:clrMapOvr>
    <a:masterClrMapping/>
  </p:clrMapOvr>
</p:sldLayout>
</file>

<file path=ppt/slideLayouts/slideLayout246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127897"/>
      </p:ext>
    </p:extLst>
  </p:cSld>
  <p:clrMapOvr>
    <a:masterClrMapping/>
  </p:clrMapOvr>
</p:sldLayout>
</file>

<file path=ppt/slideLayouts/slideLayout247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117433"/>
      </p:ext>
    </p:extLst>
  </p:cSld>
  <p:clrMapOvr>
    <a:masterClrMapping/>
  </p:clrMapOvr>
</p:sldLayout>
</file>

<file path=ppt/slideLayouts/slideLayout248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400219"/>
      </p:ext>
    </p:extLst>
  </p:cSld>
  <p:clrMapOvr>
    <a:masterClrMapping/>
  </p:clrMapOvr>
</p:sldLayout>
</file>

<file path=ppt/slideLayouts/slideLayout249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59697"/>
      </p:ext>
    </p:extLst>
  </p:cSld>
  <p:clrMapOvr>
    <a:masterClrMapping/>
  </p:clrMapOvr>
</p:sldLayout>
</file>

<file path=ppt/slideLayouts/slideLayout25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86894"/>
      </p:ext>
    </p:extLst>
  </p:cSld>
  <p:clrMapOvr>
    <a:masterClrMapping/>
  </p:clrMapOvr>
</p:sldLayout>
</file>

<file path=ppt/slideLayouts/slideLayout250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98225"/>
      </p:ext>
    </p:extLst>
  </p:cSld>
  <p:clrMapOvr>
    <a:masterClrMapping/>
  </p:clrMapOvr>
</p:sldLayout>
</file>

<file path=ppt/slideLayouts/slideLayout251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920514"/>
      </p:ext>
    </p:extLst>
  </p:cSld>
  <p:clrMapOvr>
    <a:masterClrMapping/>
  </p:clrMapOvr>
</p:sldLayout>
</file>

<file path=ppt/slideLayouts/slideLayout252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39662"/>
      </p:ext>
    </p:extLst>
  </p:cSld>
  <p:clrMapOvr>
    <a:masterClrMapping/>
  </p:clrMapOvr>
</p:sldLayout>
</file>

<file path=ppt/slideLayouts/slideLayout253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070076"/>
      </p:ext>
    </p:extLst>
  </p:cSld>
  <p:clrMapOvr>
    <a:masterClrMapping/>
  </p:clrMapOvr>
</p:sldLayout>
</file>

<file path=ppt/slideLayouts/slideLayout254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531413"/>
      </p:ext>
    </p:extLst>
  </p:cSld>
  <p:clrMapOvr>
    <a:masterClrMapping/>
  </p:clrMapOvr>
</p:sldLayout>
</file>

<file path=ppt/slideLayouts/slideLayout255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1511447"/>
      </p:ext>
    </p:extLst>
  </p:cSld>
  <p:clrMapOvr>
    <a:masterClrMapping/>
  </p:clrMapOvr>
</p:sldLayout>
</file>

<file path=ppt/slideLayouts/slideLayout256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00358"/>
      </p:ext>
    </p:extLst>
  </p:cSld>
  <p:clrMapOvr>
    <a:masterClrMapping/>
  </p:clrMapOvr>
</p:sldLayout>
</file>

<file path=ppt/slideLayouts/slideLayout257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45432"/>
      </p:ext>
    </p:extLst>
  </p:cSld>
  <p:clrMapOvr>
    <a:masterClrMapping/>
  </p:clrMapOvr>
</p:sldLayout>
</file>

<file path=ppt/slideLayouts/slideLayout258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98913"/>
      </p:ext>
    </p:extLst>
  </p:cSld>
  <p:clrMapOvr>
    <a:masterClrMapping/>
  </p:clrMapOvr>
</p:sldLayout>
</file>

<file path=ppt/slideLayouts/slideLayout259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34421"/>
      </p:ext>
    </p:extLst>
  </p:cSld>
  <p:clrMapOvr>
    <a:masterClrMapping/>
  </p:clrMapOvr>
</p:sldLayout>
</file>

<file path=ppt/slideLayouts/slideLayout26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506376"/>
      </p:ext>
    </p:extLst>
  </p:cSld>
  <p:clrMapOvr>
    <a:masterClrMapping/>
  </p:clrMapOvr>
</p:sldLayout>
</file>

<file path=ppt/slideLayouts/slideLayout260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3861074"/>
      </p:ext>
    </p:extLst>
  </p:cSld>
  <p:clrMapOvr>
    <a:masterClrMapping/>
  </p:clrMapOvr>
</p:sldLayout>
</file>

<file path=ppt/slideLayouts/slideLayout261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4282533"/>
      </p:ext>
    </p:extLst>
  </p:cSld>
  <p:clrMapOvr>
    <a:masterClrMapping/>
  </p:clrMapOvr>
</p:sldLayout>
</file>

<file path=ppt/slideLayouts/slideLayout262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1180"/>
      </p:ext>
    </p:extLst>
  </p:cSld>
  <p:clrMapOvr>
    <a:masterClrMapping/>
  </p:clrMapOvr>
</p:sldLayout>
</file>

<file path=ppt/slideLayouts/slideLayout263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431289"/>
      </p:ext>
    </p:extLst>
  </p:cSld>
  <p:clrMapOvr>
    <a:masterClrMapping/>
  </p:clrMapOvr>
</p:sldLayout>
</file>

<file path=ppt/slideLayouts/slideLayout264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24746"/>
      </p:ext>
    </p:extLst>
  </p:cSld>
  <p:clrMapOvr>
    <a:masterClrMapping/>
  </p:clrMapOvr>
</p:sldLayout>
</file>

<file path=ppt/slideLayouts/slideLayout265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614215"/>
      </p:ext>
    </p:extLst>
  </p:cSld>
  <p:clrMapOvr>
    <a:masterClrMapping/>
  </p:clrMapOvr>
</p:sldLayout>
</file>

<file path=ppt/slideLayouts/slideLayout266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4691455"/>
      </p:ext>
    </p:extLst>
  </p:cSld>
  <p:clrMapOvr>
    <a:masterClrMapping/>
  </p:clrMapOvr>
</p:sldLayout>
</file>

<file path=ppt/slideLayouts/slideLayout267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27222"/>
      </p:ext>
    </p:extLst>
  </p:cSld>
  <p:clrMapOvr>
    <a:masterClrMapping/>
  </p:clrMapOvr>
</p:sldLayout>
</file>

<file path=ppt/slideLayouts/slideLayout268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438432"/>
      </p:ext>
    </p:extLst>
  </p:cSld>
  <p:clrMapOvr>
    <a:masterClrMapping/>
  </p:clrMapOvr>
</p:sldLayout>
</file>

<file path=ppt/slideLayouts/slideLayout269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494041"/>
      </p:ext>
    </p:extLst>
  </p:cSld>
  <p:clrMapOvr>
    <a:masterClrMapping/>
  </p:clrMapOvr>
</p:sldLayout>
</file>

<file path=ppt/slideLayouts/slideLayout27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5741044"/>
      </p:ext>
    </p:extLst>
  </p:cSld>
  <p:clrMapOvr>
    <a:masterClrMapping/>
  </p:clrMapOvr>
</p:sldLayout>
</file>

<file path=ppt/slideLayouts/slideLayout270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91910"/>
      </p:ext>
    </p:extLst>
  </p:cSld>
  <p:clrMapOvr>
    <a:masterClrMapping/>
  </p:clrMapOvr>
</p:sldLayout>
</file>

<file path=ppt/slideLayouts/slideLayout271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795843"/>
      </p:ext>
    </p:extLst>
  </p:cSld>
  <p:clrMapOvr>
    <a:masterClrMapping/>
  </p:clrMapOvr>
</p:sldLayout>
</file>

<file path=ppt/slideLayouts/slideLayout272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439298"/>
      </p:ext>
    </p:extLst>
  </p:cSld>
  <p:clrMapOvr>
    <a:masterClrMapping/>
  </p:clrMapOvr>
</p:sldLayout>
</file>

<file path=ppt/slideLayouts/slideLayout273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558028"/>
      </p:ext>
    </p:extLst>
  </p:cSld>
  <p:clrMapOvr>
    <a:masterClrMapping/>
  </p:clrMapOvr>
</p:sldLayout>
</file>

<file path=ppt/slideLayouts/slideLayout274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831163"/>
      </p:ext>
    </p:extLst>
  </p:cSld>
  <p:clrMapOvr>
    <a:masterClrMapping/>
  </p:clrMapOvr>
</p:sldLayout>
</file>

<file path=ppt/slideLayouts/slideLayout275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033837"/>
      </p:ext>
    </p:extLst>
  </p:cSld>
  <p:clrMapOvr>
    <a:masterClrMapping/>
  </p:clrMapOvr>
</p:sldLayout>
</file>

<file path=ppt/slideLayouts/slideLayout276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868956"/>
      </p:ext>
    </p:extLst>
  </p:cSld>
  <p:clrMapOvr>
    <a:masterClrMapping/>
  </p:clrMapOvr>
</p:sldLayout>
</file>

<file path=ppt/slideLayouts/slideLayout277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490907"/>
      </p:ext>
    </p:extLst>
  </p:cSld>
  <p:clrMapOvr>
    <a:masterClrMapping/>
  </p:clrMapOvr>
</p:sldLayout>
</file>

<file path=ppt/slideLayouts/slideLayout278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522572"/>
      </p:ext>
    </p:extLst>
  </p:cSld>
  <p:clrMapOvr>
    <a:masterClrMapping/>
  </p:clrMapOvr>
</p:sldLayout>
</file>

<file path=ppt/slideLayouts/slideLayout279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91790"/>
      </p:ext>
    </p:extLst>
  </p:cSld>
  <p:clrMapOvr>
    <a:masterClrMapping/>
  </p:clrMapOvr>
</p:sldLayout>
</file>

<file path=ppt/slideLayouts/slideLayout28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93126"/>
      </p:ext>
    </p:extLst>
  </p:cSld>
  <p:clrMapOvr>
    <a:masterClrMapping/>
  </p:clrMapOvr>
</p:sldLayout>
</file>

<file path=ppt/slideLayouts/slideLayout280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9622281"/>
      </p:ext>
    </p:extLst>
  </p:cSld>
  <p:clrMapOvr>
    <a:masterClrMapping/>
  </p:clrMapOvr>
</p:sldLayout>
</file>

<file path=ppt/slideLayouts/slideLayout281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184201"/>
      </p:ext>
    </p:extLst>
  </p:cSld>
  <p:clrMapOvr>
    <a:masterClrMapping/>
  </p:clrMapOvr>
</p:sldLayout>
</file>

<file path=ppt/slideLayouts/slideLayout282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7149"/>
      </p:ext>
    </p:extLst>
  </p:cSld>
  <p:clrMapOvr>
    <a:masterClrMapping/>
  </p:clrMapOvr>
</p:sldLayout>
</file>

<file path=ppt/slideLayouts/slideLayout283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853104"/>
      </p:ext>
    </p:extLst>
  </p:cSld>
  <p:clrMapOvr>
    <a:masterClrMapping/>
  </p:clrMapOvr>
</p:sldLayout>
</file>

<file path=ppt/slideLayouts/slideLayout284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1663374"/>
      </p:ext>
    </p:extLst>
  </p:cSld>
  <p:clrMapOvr>
    <a:masterClrMapping/>
  </p:clrMapOvr>
</p:sldLayout>
</file>

<file path=ppt/slideLayouts/slideLayout285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060646"/>
      </p:ext>
    </p:extLst>
  </p:cSld>
  <p:clrMapOvr>
    <a:masterClrMapping/>
  </p:clrMapOvr>
</p:sldLayout>
</file>

<file path=ppt/slideLayouts/slideLayout286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440980"/>
      </p:ext>
    </p:extLst>
  </p:cSld>
  <p:clrMapOvr>
    <a:masterClrMapping/>
  </p:clrMapOvr>
</p:sldLayout>
</file>

<file path=ppt/slideLayouts/slideLayout287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751585"/>
      </p:ext>
    </p:extLst>
  </p:cSld>
  <p:clrMapOvr>
    <a:masterClrMapping/>
  </p:clrMapOvr>
</p:sldLayout>
</file>

<file path=ppt/slideLayouts/slideLayout288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520590"/>
      </p:ext>
    </p:extLst>
  </p:cSld>
  <p:clrMapOvr>
    <a:masterClrMapping/>
  </p:clrMapOvr>
</p:sldLayout>
</file>

<file path=ppt/slideLayouts/slideLayout289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771315"/>
      </p:ext>
    </p:extLst>
  </p:cSld>
  <p:clrMapOvr>
    <a:masterClrMapping/>
  </p:clrMapOvr>
</p:sldLayout>
</file>

<file path=ppt/slideLayouts/slideLayout29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619146"/>
      </p:ext>
    </p:extLst>
  </p:cSld>
  <p:clrMapOvr>
    <a:masterClrMapping/>
  </p:clrMapOvr>
</p:sldLayout>
</file>

<file path=ppt/slideLayouts/slideLayout290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711220"/>
      </p:ext>
    </p:extLst>
  </p:cSld>
  <p:clrMapOvr>
    <a:masterClrMapping/>
  </p:clrMapOvr>
</p:sldLayout>
</file>

<file path=ppt/slideLayouts/slideLayout291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1604762"/>
      </p:ext>
    </p:extLst>
  </p:cSld>
  <p:clrMapOvr>
    <a:masterClrMapping/>
  </p:clrMapOvr>
</p:sldLayout>
</file>

<file path=ppt/slideLayouts/slideLayout292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556436"/>
      </p:ext>
    </p:extLst>
  </p:cSld>
  <p:clrMapOvr>
    <a:masterClrMapping/>
  </p:clrMapOvr>
</p:sldLayout>
</file>

<file path=ppt/slideLayouts/slideLayout293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916616"/>
      </p:ext>
    </p:extLst>
  </p:cSld>
  <p:clrMapOvr>
    <a:masterClrMapping/>
  </p:clrMapOvr>
</p:sldLayout>
</file>

<file path=ppt/slideLayouts/slideLayout294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152578"/>
      </p:ext>
    </p:extLst>
  </p:cSld>
  <p:clrMapOvr>
    <a:masterClrMapping/>
  </p:clrMapOvr>
</p:sldLayout>
</file>

<file path=ppt/slideLayouts/slideLayout295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615560"/>
      </p:ext>
    </p:extLst>
  </p:cSld>
  <p:clrMapOvr>
    <a:masterClrMapping/>
  </p:clrMapOvr>
</p:sldLayout>
</file>

<file path=ppt/slideLayouts/slideLayout296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40808"/>
      </p:ext>
    </p:extLst>
  </p:cSld>
  <p:clrMapOvr>
    <a:masterClrMapping/>
  </p:clrMapOvr>
</p:sldLayout>
</file>

<file path=ppt/slideLayouts/slideLayout297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9655898"/>
      </p:ext>
    </p:extLst>
  </p:cSld>
  <p:clrMapOvr>
    <a:masterClrMapping/>
  </p:clrMapOvr>
</p:sldLayout>
</file>

<file path=ppt/slideLayouts/slideLayout298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814035"/>
      </p:ext>
    </p:extLst>
  </p:cSld>
  <p:clrMapOvr>
    <a:masterClrMapping/>
  </p:clrMapOvr>
</p:sldLayout>
</file>

<file path=ppt/slideLayouts/slideLayout299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123221"/>
      </p:ext>
    </p:extLst>
  </p:cSld>
  <p:clrMapOvr>
    <a:masterClrMapping/>
  </p:clrMapOvr>
</p:sldLayout>
</file>

<file path=ppt/slideLayouts/slideLayout3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031569"/>
      </p:ext>
    </p:extLst>
  </p:cSld>
  <p:clrMapOvr>
    <a:masterClrMapping/>
  </p:clrMapOvr>
</p:sldLayout>
</file>

<file path=ppt/slideLayouts/slideLayout30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2572761"/>
      </p:ext>
    </p:extLst>
  </p:cSld>
  <p:clrMapOvr>
    <a:masterClrMapping/>
  </p:clrMapOvr>
</p:sldLayout>
</file>

<file path=ppt/slideLayouts/slideLayout300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6894077"/>
      </p:ext>
    </p:extLst>
  </p:cSld>
  <p:clrMapOvr>
    <a:masterClrMapping/>
  </p:clrMapOvr>
</p:sldLayout>
</file>

<file path=ppt/slideLayouts/slideLayout301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4349680"/>
      </p:ext>
    </p:extLst>
  </p:cSld>
  <p:clrMapOvr>
    <a:masterClrMapping/>
  </p:clrMapOvr>
</p:sldLayout>
</file>

<file path=ppt/slideLayouts/slideLayout302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151708"/>
      </p:ext>
    </p:extLst>
  </p:cSld>
  <p:clrMapOvr>
    <a:masterClrMapping/>
  </p:clrMapOvr>
</p:sldLayout>
</file>

<file path=ppt/slideLayouts/slideLayout303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286407"/>
      </p:ext>
    </p:extLst>
  </p:cSld>
  <p:clrMapOvr>
    <a:masterClrMapping/>
  </p:clrMapOvr>
</p:sldLayout>
</file>

<file path=ppt/slideLayouts/slideLayout304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4716"/>
      </p:ext>
    </p:extLst>
  </p:cSld>
  <p:clrMapOvr>
    <a:masterClrMapping/>
  </p:clrMapOvr>
</p:sldLayout>
</file>

<file path=ppt/slideLayouts/slideLayout305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349979"/>
      </p:ext>
    </p:extLst>
  </p:cSld>
  <p:clrMapOvr>
    <a:masterClrMapping/>
  </p:clrMapOvr>
</p:sldLayout>
</file>

<file path=ppt/slideLayouts/slideLayout306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17388"/>
      </p:ext>
    </p:extLst>
  </p:cSld>
  <p:clrMapOvr>
    <a:masterClrMapping/>
  </p:clrMapOvr>
</p:sldLayout>
</file>

<file path=ppt/slideLayouts/slideLayout307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139194"/>
      </p:ext>
    </p:extLst>
  </p:cSld>
  <p:clrMapOvr>
    <a:masterClrMapping/>
  </p:clrMapOvr>
</p:sldLayout>
</file>

<file path=ppt/slideLayouts/slideLayout308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011883"/>
      </p:ext>
    </p:extLst>
  </p:cSld>
  <p:clrMapOvr>
    <a:masterClrMapping/>
  </p:clrMapOvr>
</p:sldLayout>
</file>

<file path=ppt/slideLayouts/slideLayout309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350644"/>
      </p:ext>
    </p:extLst>
  </p:cSld>
  <p:clrMapOvr>
    <a:masterClrMapping/>
  </p:clrMapOvr>
</p:sldLayout>
</file>

<file path=ppt/slideLayouts/slideLayout31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688293"/>
      </p:ext>
    </p:extLst>
  </p:cSld>
  <p:clrMapOvr>
    <a:masterClrMapping/>
  </p:clrMapOvr>
</p:sldLayout>
</file>

<file path=ppt/slideLayouts/slideLayout310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391207"/>
      </p:ext>
    </p:extLst>
  </p:cSld>
  <p:clrMapOvr>
    <a:masterClrMapping/>
  </p:clrMapOvr>
</p:sldLayout>
</file>

<file path=ppt/slideLayouts/slideLayout311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6599715"/>
      </p:ext>
    </p:extLst>
  </p:cSld>
  <p:clrMapOvr>
    <a:masterClrMapping/>
  </p:clrMapOvr>
</p:sldLayout>
</file>

<file path=ppt/slideLayouts/slideLayout312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5635893"/>
      </p:ext>
    </p:extLst>
  </p:cSld>
  <p:clrMapOvr>
    <a:masterClrMapping/>
  </p:clrMapOvr>
</p:sldLayout>
</file>

<file path=ppt/slideLayouts/slideLayout313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744548"/>
      </p:ext>
    </p:extLst>
  </p:cSld>
  <p:clrMapOvr>
    <a:masterClrMapping/>
  </p:clrMapOvr>
</p:sldLayout>
</file>

<file path=ppt/slideLayouts/slideLayout314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53317"/>
      </p:ext>
    </p:extLst>
  </p:cSld>
  <p:clrMapOvr>
    <a:masterClrMapping/>
  </p:clrMapOvr>
</p:sldLayout>
</file>

<file path=ppt/slideLayouts/slideLayout315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869349"/>
      </p:ext>
    </p:extLst>
  </p:cSld>
  <p:clrMapOvr>
    <a:masterClrMapping/>
  </p:clrMapOvr>
</p:sldLayout>
</file>

<file path=ppt/slideLayouts/slideLayout316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22909"/>
      </p:ext>
    </p:extLst>
  </p:cSld>
  <p:clrMapOvr>
    <a:masterClrMapping/>
  </p:clrMapOvr>
</p:sldLayout>
</file>

<file path=ppt/slideLayouts/slideLayout317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98799"/>
      </p:ext>
    </p:extLst>
  </p:cSld>
  <p:clrMapOvr>
    <a:masterClrMapping/>
  </p:clrMapOvr>
</p:sldLayout>
</file>

<file path=ppt/slideLayouts/slideLayout318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3584361"/>
      </p:ext>
    </p:extLst>
  </p:cSld>
  <p:clrMapOvr>
    <a:masterClrMapping/>
  </p:clrMapOvr>
</p:sldLayout>
</file>

<file path=ppt/slideLayouts/slideLayout319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676840"/>
      </p:ext>
    </p:extLst>
  </p:cSld>
  <p:clrMapOvr>
    <a:masterClrMapping/>
  </p:clrMapOvr>
</p:sldLayout>
</file>

<file path=ppt/slideLayouts/slideLayout32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60445"/>
      </p:ext>
    </p:extLst>
  </p:cSld>
  <p:clrMapOvr>
    <a:masterClrMapping/>
  </p:clrMapOvr>
</p:sldLayout>
</file>

<file path=ppt/slideLayouts/slideLayout320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0878397"/>
      </p:ext>
    </p:extLst>
  </p:cSld>
  <p:clrMapOvr>
    <a:masterClrMapping/>
  </p:clrMapOvr>
</p:sldLayout>
</file>

<file path=ppt/slideLayouts/slideLayout321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6080"/>
      </p:ext>
    </p:extLst>
  </p:cSld>
  <p:clrMapOvr>
    <a:masterClrMapping/>
  </p:clrMapOvr>
</p:sldLayout>
</file>

<file path=ppt/slideLayouts/slideLayout322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203570"/>
      </p:ext>
    </p:extLst>
  </p:cSld>
  <p:clrMapOvr>
    <a:masterClrMapping/>
  </p:clrMapOvr>
</p:sldLayout>
</file>

<file path=ppt/slideLayouts/slideLayout323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409760"/>
      </p:ext>
    </p:extLst>
  </p:cSld>
  <p:clrMapOvr>
    <a:masterClrMapping/>
  </p:clrMapOvr>
</p:sldLayout>
</file>

<file path=ppt/slideLayouts/slideLayout324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388273"/>
      </p:ext>
    </p:extLst>
  </p:cSld>
  <p:clrMapOvr>
    <a:masterClrMapping/>
  </p:clrMapOvr>
</p:sldLayout>
</file>

<file path=ppt/slideLayouts/slideLayout325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483305"/>
      </p:ext>
    </p:extLst>
  </p:cSld>
  <p:clrMapOvr>
    <a:masterClrMapping/>
  </p:clrMapOvr>
</p:sldLayout>
</file>

<file path=ppt/slideLayouts/slideLayout326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140047"/>
      </p:ext>
    </p:extLst>
  </p:cSld>
  <p:clrMapOvr>
    <a:masterClrMapping/>
  </p:clrMapOvr>
</p:sldLayout>
</file>

<file path=ppt/slideLayouts/slideLayout327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821"/>
      </p:ext>
    </p:extLst>
  </p:cSld>
  <p:clrMapOvr>
    <a:masterClrMapping/>
  </p:clrMapOvr>
</p:sldLayout>
</file>

<file path=ppt/slideLayouts/slideLayout328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873860"/>
      </p:ext>
    </p:extLst>
  </p:cSld>
  <p:clrMapOvr>
    <a:masterClrMapping/>
  </p:clrMapOvr>
</p:sldLayout>
</file>

<file path=ppt/slideLayouts/slideLayout329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1820496"/>
      </p:ext>
    </p:extLst>
  </p:cSld>
  <p:clrMapOvr>
    <a:masterClrMapping/>
  </p:clrMapOvr>
</p:sldLayout>
</file>

<file path=ppt/slideLayouts/slideLayout33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076581"/>
      </p:ext>
    </p:extLst>
  </p:cSld>
  <p:clrMapOvr>
    <a:masterClrMapping/>
  </p:clrMapOvr>
</p:sldLayout>
</file>

<file path=ppt/slideLayouts/slideLayout330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764195"/>
      </p:ext>
    </p:extLst>
  </p:cSld>
  <p:clrMapOvr>
    <a:masterClrMapping/>
  </p:clrMapOvr>
</p:sldLayout>
</file>

<file path=ppt/slideLayouts/slideLayout331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513141"/>
      </p:ext>
    </p:extLst>
  </p:cSld>
  <p:clrMapOvr>
    <a:masterClrMapping/>
  </p:clrMapOvr>
</p:sldLayout>
</file>

<file path=ppt/slideLayouts/slideLayout332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80053"/>
      </p:ext>
    </p:extLst>
  </p:cSld>
  <p:clrMapOvr>
    <a:masterClrMapping/>
  </p:clrMapOvr>
</p:sldLayout>
</file>

<file path=ppt/slideLayouts/slideLayout333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83990"/>
      </p:ext>
    </p:extLst>
  </p:cSld>
  <p:clrMapOvr>
    <a:masterClrMapping/>
  </p:clrMapOvr>
</p:sldLayout>
</file>

<file path=ppt/slideLayouts/slideLayout334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1766799"/>
      </p:ext>
    </p:extLst>
  </p:cSld>
  <p:clrMapOvr>
    <a:masterClrMapping/>
  </p:clrMapOvr>
</p:sldLayout>
</file>

<file path=ppt/slideLayouts/slideLayout335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340834"/>
      </p:ext>
    </p:extLst>
  </p:cSld>
  <p:clrMapOvr>
    <a:masterClrMapping/>
  </p:clrMapOvr>
</p:sldLayout>
</file>

<file path=ppt/slideLayouts/slideLayout336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203193"/>
      </p:ext>
    </p:extLst>
  </p:cSld>
  <p:clrMapOvr>
    <a:masterClrMapping/>
  </p:clrMapOvr>
</p:sldLayout>
</file>

<file path=ppt/slideLayouts/slideLayout337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882526"/>
      </p:ext>
    </p:extLst>
  </p:cSld>
  <p:clrMapOvr>
    <a:masterClrMapping/>
  </p:clrMapOvr>
</p:sldLayout>
</file>

<file path=ppt/slideLayouts/slideLayout338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6415257"/>
      </p:ext>
    </p:extLst>
  </p:cSld>
  <p:clrMapOvr>
    <a:masterClrMapping/>
  </p:clrMapOvr>
</p:sldLayout>
</file>

<file path=ppt/slideLayouts/slideLayout339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602274"/>
      </p:ext>
    </p:extLst>
  </p:cSld>
  <p:clrMapOvr>
    <a:masterClrMapping/>
  </p:clrMapOvr>
</p:sldLayout>
</file>

<file path=ppt/slideLayouts/slideLayout34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66302"/>
      </p:ext>
    </p:extLst>
  </p:cSld>
  <p:clrMapOvr>
    <a:masterClrMapping/>
  </p:clrMapOvr>
</p:sldLayout>
</file>

<file path=ppt/slideLayouts/slideLayout340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144175"/>
      </p:ext>
    </p:extLst>
  </p:cSld>
  <p:clrMapOvr>
    <a:masterClrMapping/>
  </p:clrMapOvr>
</p:sldLayout>
</file>

<file path=ppt/slideLayouts/slideLayout341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88865"/>
      </p:ext>
    </p:extLst>
  </p:cSld>
  <p:clrMapOvr>
    <a:masterClrMapping/>
  </p:clrMapOvr>
</p:sldLayout>
</file>

<file path=ppt/slideLayouts/slideLayout342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241580"/>
      </p:ext>
    </p:extLst>
  </p:cSld>
  <p:clrMapOvr>
    <a:masterClrMapping/>
  </p:clrMapOvr>
</p:sldLayout>
</file>

<file path=ppt/slideLayouts/slideLayout343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441116"/>
      </p:ext>
    </p:extLst>
  </p:cSld>
  <p:clrMapOvr>
    <a:masterClrMapping/>
  </p:clrMapOvr>
</p:sldLayout>
</file>

<file path=ppt/slideLayouts/slideLayout344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941399"/>
      </p:ext>
    </p:extLst>
  </p:cSld>
  <p:clrMapOvr>
    <a:masterClrMapping/>
  </p:clrMapOvr>
</p:sldLayout>
</file>

<file path=ppt/slideLayouts/slideLayout345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249066"/>
      </p:ext>
    </p:extLst>
  </p:cSld>
  <p:clrMapOvr>
    <a:masterClrMapping/>
  </p:clrMapOvr>
</p:sldLayout>
</file>

<file path=ppt/slideLayouts/slideLayout346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4449498"/>
      </p:ext>
    </p:extLst>
  </p:cSld>
  <p:clrMapOvr>
    <a:masterClrMapping/>
  </p:clrMapOvr>
</p:sldLayout>
</file>

<file path=ppt/slideLayouts/slideLayout347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51338"/>
      </p:ext>
    </p:extLst>
  </p:cSld>
  <p:clrMapOvr>
    <a:masterClrMapping/>
  </p:clrMapOvr>
</p:sldLayout>
</file>

<file path=ppt/slideLayouts/slideLayout348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619783"/>
      </p:ext>
    </p:extLst>
  </p:cSld>
  <p:clrMapOvr>
    <a:masterClrMapping/>
  </p:clrMapOvr>
</p:sldLayout>
</file>

<file path=ppt/slideLayouts/slideLayout349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0753269"/>
      </p:ext>
    </p:extLst>
  </p:cSld>
  <p:clrMapOvr>
    <a:masterClrMapping/>
  </p:clrMapOvr>
</p:sldLayout>
</file>

<file path=ppt/slideLayouts/slideLayout35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0108792"/>
      </p:ext>
    </p:extLst>
  </p:cSld>
  <p:clrMapOvr>
    <a:masterClrMapping/>
  </p:clrMapOvr>
</p:sldLayout>
</file>

<file path=ppt/slideLayouts/slideLayout350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3902650"/>
      </p:ext>
    </p:extLst>
  </p:cSld>
  <p:clrMapOvr>
    <a:masterClrMapping/>
  </p:clrMapOvr>
</p:sldLayout>
</file>

<file path=ppt/slideLayouts/slideLayout351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54555"/>
      </p:ext>
    </p:extLst>
  </p:cSld>
  <p:clrMapOvr>
    <a:masterClrMapping/>
  </p:clrMapOvr>
</p:sldLayout>
</file>

<file path=ppt/slideLayouts/slideLayout352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716396"/>
      </p:ext>
    </p:extLst>
  </p:cSld>
  <p:clrMapOvr>
    <a:masterClrMapping/>
  </p:clrMapOvr>
</p:sldLayout>
</file>

<file path=ppt/slideLayouts/slideLayout353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213511"/>
      </p:ext>
    </p:extLst>
  </p:cSld>
  <p:clrMapOvr>
    <a:masterClrMapping/>
  </p:clrMapOvr>
</p:sldLayout>
</file>

<file path=ppt/slideLayouts/slideLayout354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375119"/>
      </p:ext>
    </p:extLst>
  </p:cSld>
  <p:clrMapOvr>
    <a:masterClrMapping/>
  </p:clrMapOvr>
</p:sldLayout>
</file>

<file path=ppt/slideLayouts/slideLayout355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542875"/>
      </p:ext>
    </p:extLst>
  </p:cSld>
  <p:clrMapOvr>
    <a:masterClrMapping/>
  </p:clrMapOvr>
</p:sldLayout>
</file>

<file path=ppt/slideLayouts/slideLayout356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7976730"/>
      </p:ext>
    </p:extLst>
  </p:cSld>
  <p:clrMapOvr>
    <a:masterClrMapping/>
  </p:clrMapOvr>
</p:sldLayout>
</file>

<file path=ppt/slideLayouts/slideLayout357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91226"/>
      </p:ext>
    </p:extLst>
  </p:cSld>
  <p:clrMapOvr>
    <a:masterClrMapping/>
  </p:clrMapOvr>
</p:sldLayout>
</file>

<file path=ppt/slideLayouts/slideLayout358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4999080"/>
      </p:ext>
    </p:extLst>
  </p:cSld>
  <p:clrMapOvr>
    <a:masterClrMapping/>
  </p:clrMapOvr>
</p:sldLayout>
</file>

<file path=ppt/slideLayouts/slideLayout359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654086"/>
      </p:ext>
    </p:extLst>
  </p:cSld>
  <p:clrMapOvr>
    <a:masterClrMapping/>
  </p:clrMapOvr>
</p:sldLayout>
</file>

<file path=ppt/slideLayouts/slideLayout36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0984477"/>
      </p:ext>
    </p:extLst>
  </p:cSld>
  <p:clrMapOvr>
    <a:masterClrMapping/>
  </p:clrMapOvr>
</p:sldLayout>
</file>

<file path=ppt/slideLayouts/slideLayout360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683911"/>
      </p:ext>
    </p:extLst>
  </p:cSld>
  <p:clrMapOvr>
    <a:masterClrMapping/>
  </p:clrMapOvr>
</p:sldLayout>
</file>

<file path=ppt/slideLayouts/slideLayout361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472347"/>
      </p:ext>
    </p:extLst>
  </p:cSld>
  <p:clrMapOvr>
    <a:masterClrMapping/>
  </p:clrMapOvr>
</p:sldLayout>
</file>

<file path=ppt/slideLayouts/slideLayout362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992942"/>
      </p:ext>
    </p:extLst>
  </p:cSld>
  <p:clrMapOvr>
    <a:masterClrMapping/>
  </p:clrMapOvr>
</p:sldLayout>
</file>

<file path=ppt/slideLayouts/slideLayout363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074240"/>
      </p:ext>
    </p:extLst>
  </p:cSld>
  <p:clrMapOvr>
    <a:masterClrMapping/>
  </p:clrMapOvr>
</p:sldLayout>
</file>

<file path=ppt/slideLayouts/slideLayout364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2725943"/>
      </p:ext>
    </p:extLst>
  </p:cSld>
  <p:clrMapOvr>
    <a:masterClrMapping/>
  </p:clrMapOvr>
</p:sldLayout>
</file>

<file path=ppt/slideLayouts/slideLayout365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5752799"/>
      </p:ext>
    </p:extLst>
  </p:cSld>
  <p:clrMapOvr>
    <a:masterClrMapping/>
  </p:clrMapOvr>
</p:sldLayout>
</file>

<file path=ppt/slideLayouts/slideLayout366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80797"/>
      </p:ext>
    </p:extLst>
  </p:cSld>
  <p:clrMapOvr>
    <a:masterClrMapping/>
  </p:clrMapOvr>
</p:sldLayout>
</file>

<file path=ppt/slideLayouts/slideLayout367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2216320"/>
      </p:ext>
    </p:extLst>
  </p:cSld>
  <p:clrMapOvr>
    <a:masterClrMapping/>
  </p:clrMapOvr>
</p:sldLayout>
</file>

<file path=ppt/slideLayouts/slideLayout368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8268519"/>
      </p:ext>
    </p:extLst>
  </p:cSld>
  <p:clrMapOvr>
    <a:masterClrMapping/>
  </p:clrMapOvr>
</p:sldLayout>
</file>

<file path=ppt/slideLayouts/slideLayout369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515846"/>
      </p:ext>
    </p:extLst>
  </p:cSld>
  <p:clrMapOvr>
    <a:masterClrMapping/>
  </p:clrMapOvr>
</p:sldLayout>
</file>

<file path=ppt/slideLayouts/slideLayout37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916168"/>
      </p:ext>
    </p:extLst>
  </p:cSld>
  <p:clrMapOvr>
    <a:masterClrMapping/>
  </p:clrMapOvr>
</p:sldLayout>
</file>

<file path=ppt/slideLayouts/slideLayout370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999802"/>
      </p:ext>
    </p:extLst>
  </p:cSld>
  <p:clrMapOvr>
    <a:masterClrMapping/>
  </p:clrMapOvr>
</p:sldLayout>
</file>

<file path=ppt/slideLayouts/slideLayout371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3856090"/>
      </p:ext>
    </p:extLst>
  </p:cSld>
  <p:clrMapOvr>
    <a:masterClrMapping/>
  </p:clrMapOvr>
</p:sldLayout>
</file>

<file path=ppt/slideLayouts/slideLayout372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012027"/>
      </p:ext>
    </p:extLst>
  </p:cSld>
  <p:clrMapOvr>
    <a:masterClrMapping/>
  </p:clrMapOvr>
</p:sldLayout>
</file>

<file path=ppt/slideLayouts/slideLayout373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424483"/>
      </p:ext>
    </p:extLst>
  </p:cSld>
  <p:clrMapOvr>
    <a:masterClrMapping/>
  </p:clrMapOvr>
</p:sldLayout>
</file>

<file path=ppt/slideLayouts/slideLayout374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295413"/>
      </p:ext>
    </p:extLst>
  </p:cSld>
  <p:clrMapOvr>
    <a:masterClrMapping/>
  </p:clrMapOvr>
</p:sldLayout>
</file>

<file path=ppt/slideLayouts/slideLayout375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491089"/>
      </p:ext>
    </p:extLst>
  </p:cSld>
  <p:clrMapOvr>
    <a:masterClrMapping/>
  </p:clrMapOvr>
</p:sldLayout>
</file>

<file path=ppt/slideLayouts/slideLayout376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804492"/>
      </p:ext>
    </p:extLst>
  </p:cSld>
  <p:clrMapOvr>
    <a:masterClrMapping/>
  </p:clrMapOvr>
</p:sldLayout>
</file>

<file path=ppt/slideLayouts/slideLayout377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138314"/>
      </p:ext>
    </p:extLst>
  </p:cSld>
  <p:clrMapOvr>
    <a:masterClrMapping/>
  </p:clrMapOvr>
</p:sldLayout>
</file>

<file path=ppt/slideLayouts/slideLayout378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979293"/>
      </p:ext>
    </p:extLst>
  </p:cSld>
  <p:clrMapOvr>
    <a:masterClrMapping/>
  </p:clrMapOvr>
</p:sldLayout>
</file>

<file path=ppt/slideLayouts/slideLayout379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44772"/>
      </p:ext>
    </p:extLst>
  </p:cSld>
  <p:clrMapOvr>
    <a:masterClrMapping/>
  </p:clrMapOvr>
</p:sldLayout>
</file>

<file path=ppt/slideLayouts/slideLayout38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320520"/>
      </p:ext>
    </p:extLst>
  </p:cSld>
  <p:clrMapOvr>
    <a:masterClrMapping/>
  </p:clrMapOvr>
</p:sldLayout>
</file>

<file path=ppt/slideLayouts/slideLayout380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734815"/>
      </p:ext>
    </p:extLst>
  </p:cSld>
  <p:clrMapOvr>
    <a:masterClrMapping/>
  </p:clrMapOvr>
</p:sldLayout>
</file>

<file path=ppt/slideLayouts/slideLayout381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904809"/>
      </p:ext>
    </p:extLst>
  </p:cSld>
  <p:clrMapOvr>
    <a:masterClrMapping/>
  </p:clrMapOvr>
</p:sldLayout>
</file>

<file path=ppt/slideLayouts/slideLayout382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0895753"/>
      </p:ext>
    </p:extLst>
  </p:cSld>
  <p:clrMapOvr>
    <a:masterClrMapping/>
  </p:clrMapOvr>
</p:sldLayout>
</file>

<file path=ppt/slideLayouts/slideLayout383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96312"/>
      </p:ext>
    </p:extLst>
  </p:cSld>
  <p:clrMapOvr>
    <a:masterClrMapping/>
  </p:clrMapOvr>
</p:sldLayout>
</file>

<file path=ppt/slideLayouts/slideLayout384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4681292"/>
      </p:ext>
    </p:extLst>
  </p:cSld>
  <p:clrMapOvr>
    <a:masterClrMapping/>
  </p:clrMapOvr>
</p:sldLayout>
</file>

<file path=ppt/slideLayouts/slideLayout385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435715"/>
      </p:ext>
    </p:extLst>
  </p:cSld>
  <p:clrMapOvr>
    <a:masterClrMapping/>
  </p:clrMapOvr>
</p:sldLayout>
</file>

<file path=ppt/slideLayouts/slideLayout386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0699252"/>
      </p:ext>
    </p:extLst>
  </p:cSld>
  <p:clrMapOvr>
    <a:masterClrMapping/>
  </p:clrMapOvr>
</p:sldLayout>
</file>

<file path=ppt/slideLayouts/slideLayout387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5363981"/>
      </p:ext>
    </p:extLst>
  </p:cSld>
  <p:clrMapOvr>
    <a:masterClrMapping/>
  </p:clrMapOvr>
</p:sldLayout>
</file>

<file path=ppt/slideLayouts/slideLayout388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4240712"/>
      </p:ext>
    </p:extLst>
  </p:cSld>
  <p:clrMapOvr>
    <a:masterClrMapping/>
  </p:clrMapOvr>
</p:sldLayout>
</file>

<file path=ppt/slideLayouts/slideLayout389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403833"/>
      </p:ext>
    </p:extLst>
  </p:cSld>
  <p:clrMapOvr>
    <a:masterClrMapping/>
  </p:clrMapOvr>
</p:sldLayout>
</file>

<file path=ppt/slideLayouts/slideLayout39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74559"/>
      </p:ext>
    </p:extLst>
  </p:cSld>
  <p:clrMapOvr>
    <a:masterClrMapping/>
  </p:clrMapOvr>
</p:sldLayout>
</file>

<file path=ppt/slideLayouts/slideLayout390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0554758"/>
      </p:ext>
    </p:extLst>
  </p:cSld>
  <p:clrMapOvr>
    <a:masterClrMapping/>
  </p:clrMapOvr>
</p:sldLayout>
</file>

<file path=ppt/slideLayouts/slideLayout391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293859"/>
      </p:ext>
    </p:extLst>
  </p:cSld>
  <p:clrMapOvr>
    <a:masterClrMapping/>
  </p:clrMapOvr>
</p:sldLayout>
</file>

<file path=ppt/slideLayouts/slideLayout392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065189"/>
      </p:ext>
    </p:extLst>
  </p:cSld>
  <p:clrMapOvr>
    <a:masterClrMapping/>
  </p:clrMapOvr>
</p:sldLayout>
</file>

<file path=ppt/slideLayouts/slideLayout393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033684"/>
      </p:ext>
    </p:extLst>
  </p:cSld>
  <p:clrMapOvr>
    <a:masterClrMapping/>
  </p:clrMapOvr>
</p:sldLayout>
</file>

<file path=ppt/slideLayouts/slideLayout394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036813"/>
      </p:ext>
    </p:extLst>
  </p:cSld>
  <p:clrMapOvr>
    <a:masterClrMapping/>
  </p:clrMapOvr>
</p:sldLayout>
</file>

<file path=ppt/slideLayouts/slideLayout395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603696"/>
      </p:ext>
    </p:extLst>
  </p:cSld>
  <p:clrMapOvr>
    <a:masterClrMapping/>
  </p:clrMapOvr>
</p:sldLayout>
</file>

<file path=ppt/slideLayouts/slideLayout396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213042"/>
      </p:ext>
    </p:extLst>
  </p:cSld>
  <p:clrMapOvr>
    <a:masterClrMapping/>
  </p:clrMapOvr>
</p:sldLayout>
</file>

<file path=ppt/slideLayouts/slideLayout4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746198"/>
      </p:ext>
    </p:extLst>
  </p:cSld>
  <p:clrMapOvr>
    <a:masterClrMapping/>
  </p:clrMapOvr>
</p:sldLayout>
</file>

<file path=ppt/slideLayouts/slideLayout40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287589"/>
      </p:ext>
    </p:extLst>
  </p:cSld>
  <p:clrMapOvr>
    <a:masterClrMapping/>
  </p:clrMapOvr>
</p:sldLayout>
</file>

<file path=ppt/slideLayouts/slideLayout41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259533"/>
      </p:ext>
    </p:extLst>
  </p:cSld>
  <p:clrMapOvr>
    <a:masterClrMapping/>
  </p:clrMapOvr>
</p:sldLayout>
</file>

<file path=ppt/slideLayouts/slideLayout42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24091"/>
      </p:ext>
    </p:extLst>
  </p:cSld>
  <p:clrMapOvr>
    <a:masterClrMapping/>
  </p:clrMapOvr>
</p:sldLayout>
</file>

<file path=ppt/slideLayouts/slideLayout43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830019"/>
      </p:ext>
    </p:extLst>
  </p:cSld>
  <p:clrMapOvr>
    <a:masterClrMapping/>
  </p:clrMapOvr>
</p:sldLayout>
</file>

<file path=ppt/slideLayouts/slideLayout44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182062"/>
      </p:ext>
    </p:extLst>
  </p:cSld>
  <p:clrMapOvr>
    <a:masterClrMapping/>
  </p:clrMapOvr>
</p:sldLayout>
</file>

<file path=ppt/slideLayouts/slideLayout45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664499"/>
      </p:ext>
    </p:extLst>
  </p:cSld>
  <p:clrMapOvr>
    <a:masterClrMapping/>
  </p:clrMapOvr>
</p:sldLayout>
</file>

<file path=ppt/slideLayouts/slideLayout46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447610"/>
      </p:ext>
    </p:extLst>
  </p:cSld>
  <p:clrMapOvr>
    <a:masterClrMapping/>
  </p:clrMapOvr>
</p:sldLayout>
</file>

<file path=ppt/slideLayouts/slideLayout47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986368"/>
      </p:ext>
    </p:extLst>
  </p:cSld>
  <p:clrMapOvr>
    <a:masterClrMapping/>
  </p:clrMapOvr>
</p:sldLayout>
</file>

<file path=ppt/slideLayouts/slideLayout48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885319"/>
      </p:ext>
    </p:extLst>
  </p:cSld>
  <p:clrMapOvr>
    <a:masterClrMapping/>
  </p:clrMapOvr>
</p:sldLayout>
</file>

<file path=ppt/slideLayouts/slideLayout49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048517"/>
      </p:ext>
    </p:extLst>
  </p:cSld>
  <p:clrMapOvr>
    <a:masterClrMapping/>
  </p:clrMapOvr>
</p:sldLayout>
</file>

<file path=ppt/slideLayouts/slideLayout5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16621"/>
      </p:ext>
    </p:extLst>
  </p:cSld>
  <p:clrMapOvr>
    <a:masterClrMapping/>
  </p:clrMapOvr>
</p:sldLayout>
</file>

<file path=ppt/slideLayouts/slideLayout50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5621035"/>
      </p:ext>
    </p:extLst>
  </p:cSld>
  <p:clrMapOvr>
    <a:masterClrMapping/>
  </p:clrMapOvr>
</p:sldLayout>
</file>

<file path=ppt/slideLayouts/slideLayout51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729340"/>
      </p:ext>
    </p:extLst>
  </p:cSld>
  <p:clrMapOvr>
    <a:masterClrMapping/>
  </p:clrMapOvr>
</p:sldLayout>
</file>

<file path=ppt/slideLayouts/slideLayout52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83677"/>
      </p:ext>
    </p:extLst>
  </p:cSld>
  <p:clrMapOvr>
    <a:masterClrMapping/>
  </p:clrMapOvr>
</p:sldLayout>
</file>

<file path=ppt/slideLayouts/slideLayout53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415256"/>
      </p:ext>
    </p:extLst>
  </p:cSld>
  <p:clrMapOvr>
    <a:masterClrMapping/>
  </p:clrMapOvr>
</p:sldLayout>
</file>

<file path=ppt/slideLayouts/slideLayout54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653142"/>
      </p:ext>
    </p:extLst>
  </p:cSld>
  <p:clrMapOvr>
    <a:masterClrMapping/>
  </p:clrMapOvr>
</p:sldLayout>
</file>

<file path=ppt/slideLayouts/slideLayout55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0737893"/>
      </p:ext>
    </p:extLst>
  </p:cSld>
  <p:clrMapOvr>
    <a:masterClrMapping/>
  </p:clrMapOvr>
</p:sldLayout>
</file>

<file path=ppt/slideLayouts/slideLayout56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133601"/>
      </p:ext>
    </p:extLst>
  </p:cSld>
  <p:clrMapOvr>
    <a:masterClrMapping/>
  </p:clrMapOvr>
</p:sldLayout>
</file>

<file path=ppt/slideLayouts/slideLayout57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8751519"/>
      </p:ext>
    </p:extLst>
  </p:cSld>
  <p:clrMapOvr>
    <a:masterClrMapping/>
  </p:clrMapOvr>
</p:sldLayout>
</file>

<file path=ppt/slideLayouts/slideLayout58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806395"/>
      </p:ext>
    </p:extLst>
  </p:cSld>
  <p:clrMapOvr>
    <a:masterClrMapping/>
  </p:clrMapOvr>
</p:sldLayout>
</file>

<file path=ppt/slideLayouts/slideLayout59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764358"/>
      </p:ext>
    </p:extLst>
  </p:cSld>
  <p:clrMapOvr>
    <a:masterClrMapping/>
  </p:clrMapOvr>
</p:sldLayout>
</file>

<file path=ppt/slideLayouts/slideLayout6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25819"/>
      </p:ext>
    </p:extLst>
  </p:cSld>
  <p:clrMapOvr>
    <a:masterClrMapping/>
  </p:clrMapOvr>
</p:sldLayout>
</file>

<file path=ppt/slideLayouts/slideLayout60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7313503"/>
      </p:ext>
    </p:extLst>
  </p:cSld>
  <p:clrMapOvr>
    <a:masterClrMapping/>
  </p:clrMapOvr>
</p:sldLayout>
</file>

<file path=ppt/slideLayouts/slideLayout61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42286"/>
      </p:ext>
    </p:extLst>
  </p:cSld>
  <p:clrMapOvr>
    <a:masterClrMapping/>
  </p:clrMapOvr>
</p:sldLayout>
</file>

<file path=ppt/slideLayouts/slideLayout62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532851"/>
      </p:ext>
    </p:extLst>
  </p:cSld>
  <p:clrMapOvr>
    <a:masterClrMapping/>
  </p:clrMapOvr>
</p:sldLayout>
</file>

<file path=ppt/slideLayouts/slideLayout63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975017"/>
      </p:ext>
    </p:extLst>
  </p:cSld>
  <p:clrMapOvr>
    <a:masterClrMapping/>
  </p:clrMapOvr>
</p:sldLayout>
</file>

<file path=ppt/slideLayouts/slideLayout64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9000618"/>
      </p:ext>
    </p:extLst>
  </p:cSld>
  <p:clrMapOvr>
    <a:masterClrMapping/>
  </p:clrMapOvr>
</p:sldLayout>
</file>

<file path=ppt/slideLayouts/slideLayout65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14262"/>
      </p:ext>
    </p:extLst>
  </p:cSld>
  <p:clrMapOvr>
    <a:masterClrMapping/>
  </p:clrMapOvr>
</p:sldLayout>
</file>

<file path=ppt/slideLayouts/slideLayout66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9299381"/>
      </p:ext>
    </p:extLst>
  </p:cSld>
  <p:clrMapOvr>
    <a:masterClrMapping/>
  </p:clrMapOvr>
</p:sldLayout>
</file>

<file path=ppt/slideLayouts/slideLayout67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0045717"/>
      </p:ext>
    </p:extLst>
  </p:cSld>
  <p:clrMapOvr>
    <a:masterClrMapping/>
  </p:clrMapOvr>
</p:sldLayout>
</file>

<file path=ppt/slideLayouts/slideLayout68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1869692"/>
      </p:ext>
    </p:extLst>
  </p:cSld>
  <p:clrMapOvr>
    <a:masterClrMapping/>
  </p:clrMapOvr>
</p:sldLayout>
</file>

<file path=ppt/slideLayouts/slideLayout69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2079996"/>
      </p:ext>
    </p:extLst>
  </p:cSld>
  <p:clrMapOvr>
    <a:masterClrMapping/>
  </p:clrMapOvr>
</p:sldLayout>
</file>

<file path=ppt/slideLayouts/slideLayout7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316632"/>
      </p:ext>
    </p:extLst>
  </p:cSld>
  <p:clrMapOvr>
    <a:masterClrMapping/>
  </p:clrMapOvr>
</p:sldLayout>
</file>

<file path=ppt/slideLayouts/slideLayout70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29802"/>
      </p:ext>
    </p:extLst>
  </p:cSld>
  <p:clrMapOvr>
    <a:masterClrMapping/>
  </p:clrMapOvr>
</p:sldLayout>
</file>

<file path=ppt/slideLayouts/slideLayout71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750940"/>
      </p:ext>
    </p:extLst>
  </p:cSld>
  <p:clrMapOvr>
    <a:masterClrMapping/>
  </p:clrMapOvr>
</p:sldLayout>
</file>

<file path=ppt/slideLayouts/slideLayout72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618315"/>
      </p:ext>
    </p:extLst>
  </p:cSld>
  <p:clrMapOvr>
    <a:masterClrMapping/>
  </p:clrMapOvr>
</p:sldLayout>
</file>

<file path=ppt/slideLayouts/slideLayout73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225588"/>
      </p:ext>
    </p:extLst>
  </p:cSld>
  <p:clrMapOvr>
    <a:masterClrMapping/>
  </p:clrMapOvr>
</p:sldLayout>
</file>

<file path=ppt/slideLayouts/slideLayout74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552796"/>
      </p:ext>
    </p:extLst>
  </p:cSld>
  <p:clrMapOvr>
    <a:masterClrMapping/>
  </p:clrMapOvr>
</p:sldLayout>
</file>

<file path=ppt/slideLayouts/slideLayout75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0236414"/>
      </p:ext>
    </p:extLst>
  </p:cSld>
  <p:clrMapOvr>
    <a:masterClrMapping/>
  </p:clrMapOvr>
</p:sldLayout>
</file>

<file path=ppt/slideLayouts/slideLayout76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841484"/>
      </p:ext>
    </p:extLst>
  </p:cSld>
  <p:clrMapOvr>
    <a:masterClrMapping/>
  </p:clrMapOvr>
</p:sldLayout>
</file>

<file path=ppt/slideLayouts/slideLayout77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71545"/>
      </p:ext>
    </p:extLst>
  </p:cSld>
  <p:clrMapOvr>
    <a:masterClrMapping/>
  </p:clrMapOvr>
</p:sldLayout>
</file>

<file path=ppt/slideLayouts/slideLayout78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8205488"/>
      </p:ext>
    </p:extLst>
  </p:cSld>
  <p:clrMapOvr>
    <a:masterClrMapping/>
  </p:clrMapOvr>
</p:sldLayout>
</file>

<file path=ppt/slideLayouts/slideLayout79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602109"/>
      </p:ext>
    </p:extLst>
  </p:cSld>
  <p:clrMapOvr>
    <a:masterClrMapping/>
  </p:clrMapOvr>
</p:sldLayout>
</file>

<file path=ppt/slideLayouts/slideLayout8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852407"/>
      </p:ext>
    </p:extLst>
  </p:cSld>
  <p:clrMapOvr>
    <a:masterClrMapping/>
  </p:clrMapOvr>
</p:sldLayout>
</file>

<file path=ppt/slideLayouts/slideLayout80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6357906"/>
      </p:ext>
    </p:extLst>
  </p:cSld>
  <p:clrMapOvr>
    <a:masterClrMapping/>
  </p:clrMapOvr>
</p:sldLayout>
</file>

<file path=ppt/slideLayouts/slideLayout81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203852"/>
      </p:ext>
    </p:extLst>
  </p:cSld>
  <p:clrMapOvr>
    <a:masterClrMapping/>
  </p:clrMapOvr>
</p:sldLayout>
</file>

<file path=ppt/slideLayouts/slideLayout82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785208"/>
      </p:ext>
    </p:extLst>
  </p:cSld>
  <p:clrMapOvr>
    <a:masterClrMapping/>
  </p:clrMapOvr>
</p:sldLayout>
</file>

<file path=ppt/slideLayouts/slideLayout83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10045"/>
      </p:ext>
    </p:extLst>
  </p:cSld>
  <p:clrMapOvr>
    <a:masterClrMapping/>
  </p:clrMapOvr>
</p:sldLayout>
</file>

<file path=ppt/slideLayouts/slideLayout84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213821"/>
      </p:ext>
    </p:extLst>
  </p:cSld>
  <p:clrMapOvr>
    <a:masterClrMapping/>
  </p:clrMapOvr>
</p:sldLayout>
</file>

<file path=ppt/slideLayouts/slideLayout85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628145"/>
      </p:ext>
    </p:extLst>
  </p:cSld>
  <p:clrMapOvr>
    <a:masterClrMapping/>
  </p:clrMapOvr>
</p:sldLayout>
</file>

<file path=ppt/slideLayouts/slideLayout86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248795"/>
      </p:ext>
    </p:extLst>
  </p:cSld>
  <p:clrMapOvr>
    <a:masterClrMapping/>
  </p:clrMapOvr>
</p:sldLayout>
</file>

<file path=ppt/slideLayouts/slideLayout87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8629524"/>
      </p:ext>
    </p:extLst>
  </p:cSld>
  <p:clrMapOvr>
    <a:masterClrMapping/>
  </p:clrMapOvr>
</p:sldLayout>
</file>

<file path=ppt/slideLayouts/slideLayout88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9843333"/>
      </p:ext>
    </p:extLst>
  </p:cSld>
  <p:clrMapOvr>
    <a:masterClrMapping/>
  </p:clrMapOvr>
</p:sldLayout>
</file>

<file path=ppt/slideLayouts/slideLayout89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1828800" y="3886199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3910497"/>
      </p:ext>
    </p:extLst>
  </p:cSld>
  <p:clrMapOvr>
    <a:masterClrMapping/>
  </p:clrMapOvr>
</p:sldLayout>
</file>

<file path=ppt/slideLayouts/slideLayout9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243230"/>
      </p:ext>
    </p:extLst>
  </p:cSld>
  <p:clrMapOvr>
    <a:masterClrMapping/>
  </p:clrMapOvr>
</p:sldLayout>
</file>

<file path=ppt/slideLayouts/slideLayout90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9232661"/>
      </p:ext>
    </p:extLst>
  </p:cSld>
  <p:clrMapOvr>
    <a:masterClrMapping/>
  </p:clrMapOvr>
</p:sldLayout>
</file>

<file path=ppt/slideLayouts/slideLayout91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518106"/>
      </p:ext>
    </p:extLst>
  </p:cSld>
  <p:clrMapOvr>
    <a:masterClrMapping/>
  </p:clrMapOvr>
</p:sldLayout>
</file>

<file path=ppt/slideLayouts/slideLayout92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270344"/>
      </p:ext>
    </p:extLst>
  </p:cSld>
  <p:clrMapOvr>
    <a:masterClrMapping/>
  </p:clrMapOvr>
</p:sldLayout>
</file>

<file path=ppt/slideLayouts/slideLayout93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4635334"/>
      </p:ext>
    </p:extLst>
  </p:cSld>
  <p:clrMapOvr>
    <a:masterClrMapping/>
  </p:clrMapOvr>
</p:sldLayout>
</file>

<file path=ppt/slideLayouts/slideLayout94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89253"/>
      </p:ext>
    </p:extLst>
  </p:cSld>
  <p:clrMapOvr>
    <a:masterClrMapping/>
  </p:clrMapOvr>
</p:sldLayout>
</file>

<file path=ppt/slideLayouts/slideLayout95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047444"/>
      </p:ext>
    </p:extLst>
  </p:cSld>
  <p:clrMapOvr>
    <a:masterClrMapping/>
  </p:clrMapOvr>
</p:sldLayout>
</file>

<file path=ppt/slideLayouts/slideLayout96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388477"/>
      </p:ext>
    </p:extLst>
  </p:cSld>
  <p:clrMapOvr>
    <a:masterClrMapping/>
  </p:clrMapOvr>
</p:sldLayout>
</file>

<file path=ppt/slideLayouts/slideLayout97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7574989"/>
      </p:ext>
    </p:extLst>
  </p:cSld>
  <p:clrMapOvr>
    <a:masterClrMapping/>
  </p:clrMapOvr>
</p:sldLayout>
</file>

<file path=ppt/slideLayouts/slideLayout98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096971"/>
      </p:ext>
    </p:extLst>
  </p:cSld>
  <p:clrMapOvr>
    <a:masterClrMapping/>
  </p:clrMapOvr>
</p:sldLayout>
</file>

<file path=ppt/slideLayouts/slideLayout99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831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image" Target="../media/1.jpeg"/><Relationship Id="rId2" Type="http://schemas.openxmlformats.org/officeDocument/2006/relationships/image" Target="../media/2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1" Type="http://schemas.openxmlformats.org/officeDocument/2006/relationships/image" Target="../media/19.jpeg"/><Relationship Id="rId2" Type="http://schemas.openxmlformats.org/officeDocument/2006/relationships/image" Target="../media/20.jpeg"/><Relationship Id="rId3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104.xml"/><Relationship Id="rId8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08.xml"/><Relationship Id="rId12" Type="http://schemas.openxmlformats.org/officeDocument/2006/relationships/slideLayout" Target="../slideLayouts/slideLayout109.xml"/><Relationship Id="rId13" Type="http://schemas.openxmlformats.org/officeDocument/2006/relationships/slideLayout" Target="../slideLayouts/slideLayout110.xml"/><Relationship Id="rId14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1" Type="http://schemas.openxmlformats.org/officeDocument/2006/relationships/image" Target="../media/21.jpeg"/><Relationship Id="rId2" Type="http://schemas.openxmlformats.org/officeDocument/2006/relationships/image" Target="../media/22.jpeg"/><Relationship Id="rId3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4.xml"/><Relationship Id="rId7" Type="http://schemas.openxmlformats.org/officeDocument/2006/relationships/slideLayout" Target="../slideLayouts/slideLayout115.xml"/><Relationship Id="rId8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19.xml"/><Relationship Id="rId12" Type="http://schemas.openxmlformats.org/officeDocument/2006/relationships/slideLayout" Target="../slideLayouts/slideLayout120.xml"/><Relationship Id="rId13" Type="http://schemas.openxmlformats.org/officeDocument/2006/relationships/slideLayout" Target="../slideLayouts/slideLayout121.xml"/><Relationship Id="rId14" Type="http://schemas.openxmlformats.org/officeDocument/2006/relationships/theme" Target="../theme/theme11.xml"/></Relationships>
</file>

<file path=ppt/slideMasters/_rels/slideMaster12.xml.rels><?xml version="1.0" encoding="UTF-8" standalone="yes"?>
<Relationships xmlns="http://schemas.openxmlformats.org/package/2006/relationships"><Relationship Id="rId1" Type="http://schemas.openxmlformats.org/officeDocument/2006/relationships/image" Target="../media/23.jpeg"/><Relationship Id="rId2" Type="http://schemas.openxmlformats.org/officeDocument/2006/relationships/image" Target="../media/24.jpeg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Relationship Id="rId14" Type="http://schemas.openxmlformats.org/officeDocument/2006/relationships/theme" Target="../theme/theme12.xml"/></Relationships>
</file>

<file path=ppt/slideMasters/_rels/slideMaster13.xml.rels><?xml version="1.0" encoding="UTF-8" standalone="yes"?>
<Relationships xmlns="http://schemas.openxmlformats.org/package/2006/relationships"><Relationship Id="rId1" Type="http://schemas.openxmlformats.org/officeDocument/2006/relationships/image" Target="../media/25.jpeg"/><Relationship Id="rId2" Type="http://schemas.openxmlformats.org/officeDocument/2006/relationships/image" Target="../media/26.jpeg"/><Relationship Id="rId3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37.xml"/><Relationship Id="rId8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1.xml"/><Relationship Id="rId12" Type="http://schemas.openxmlformats.org/officeDocument/2006/relationships/slideLayout" Target="../slideLayouts/slideLayout142.xml"/><Relationship Id="rId13" Type="http://schemas.openxmlformats.org/officeDocument/2006/relationships/slideLayout" Target="../slideLayouts/slideLayout143.xml"/><Relationship Id="rId14" Type="http://schemas.openxmlformats.org/officeDocument/2006/relationships/theme" Target="../theme/theme13.xml"/></Relationships>
</file>

<file path=ppt/slideMasters/_rels/slideMaster14.xml.rels><?xml version="1.0" encoding="UTF-8" standalone="yes"?>
<Relationships xmlns="http://schemas.openxmlformats.org/package/2006/relationships"><Relationship Id="rId1" Type="http://schemas.openxmlformats.org/officeDocument/2006/relationships/image" Target="../media/27.jpeg"/><Relationship Id="rId2" Type="http://schemas.openxmlformats.org/officeDocument/2006/relationships/image" Target="../media/28.jpeg"/><Relationship Id="rId3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45.xml"/><Relationship Id="rId5" Type="http://schemas.openxmlformats.org/officeDocument/2006/relationships/slideLayout" Target="../slideLayouts/slideLayout146.xml"/><Relationship Id="rId6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48.xml"/><Relationship Id="rId8" Type="http://schemas.openxmlformats.org/officeDocument/2006/relationships/slideLayout" Target="../slideLayouts/slideLayout149.xml"/><Relationship Id="rId9" Type="http://schemas.openxmlformats.org/officeDocument/2006/relationships/slideLayout" Target="../slideLayouts/slideLayout150.xml"/><Relationship Id="rId10" Type="http://schemas.openxmlformats.org/officeDocument/2006/relationships/slideLayout" Target="../slideLayouts/slideLayout151.xml"/><Relationship Id="rId11" Type="http://schemas.openxmlformats.org/officeDocument/2006/relationships/slideLayout" Target="../slideLayouts/slideLayout152.xml"/><Relationship Id="rId12" Type="http://schemas.openxmlformats.org/officeDocument/2006/relationships/slideLayout" Target="../slideLayouts/slideLayout153.xml"/><Relationship Id="rId13" Type="http://schemas.openxmlformats.org/officeDocument/2006/relationships/slideLayout" Target="../slideLayouts/slideLayout154.xml"/><Relationship Id="rId14" Type="http://schemas.openxmlformats.org/officeDocument/2006/relationships/theme" Target="../theme/theme14.xml"/></Relationships>
</file>

<file path=ppt/slideMasters/_rels/slideMaster15.xml.rels><?xml version="1.0" encoding="UTF-8" standalone="yes"?>
<Relationships xmlns="http://schemas.openxmlformats.org/package/2006/relationships"><Relationship Id="rId1" Type="http://schemas.openxmlformats.org/officeDocument/2006/relationships/image" Target="../media/29.jpeg"/><Relationship Id="rId2" Type="http://schemas.openxmlformats.org/officeDocument/2006/relationships/image" Target="../media/30.jpeg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slideLayout" Target="../slideLayouts/slideLayout165.xml"/><Relationship Id="rId14" Type="http://schemas.openxmlformats.org/officeDocument/2006/relationships/theme" Target="../theme/theme15.xml"/></Relationships>
</file>

<file path=ppt/slideMasters/_rels/slideMaster16.xml.rels><?xml version="1.0" encoding="UTF-8" standalone="yes"?>
<Relationships xmlns="http://schemas.openxmlformats.org/package/2006/relationships"><Relationship Id="rId1" Type="http://schemas.openxmlformats.org/officeDocument/2006/relationships/image" Target="../media/31.jpeg"/><Relationship Id="rId2" Type="http://schemas.openxmlformats.org/officeDocument/2006/relationships/image" Target="../media/32.jpeg"/><Relationship Id="rId3" Type="http://schemas.openxmlformats.org/officeDocument/2006/relationships/slideLayout" Target="../slideLayouts/slideLayout166.xml"/><Relationship Id="rId4" Type="http://schemas.openxmlformats.org/officeDocument/2006/relationships/slideLayout" Target="../slideLayouts/slideLayout167.xml"/><Relationship Id="rId5" Type="http://schemas.openxmlformats.org/officeDocument/2006/relationships/slideLayout" Target="../slideLayouts/slideLayout168.xml"/><Relationship Id="rId6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0.xml"/><Relationship Id="rId8" Type="http://schemas.openxmlformats.org/officeDocument/2006/relationships/slideLayout" Target="../slideLayouts/slideLayout171.xml"/><Relationship Id="rId9" Type="http://schemas.openxmlformats.org/officeDocument/2006/relationships/slideLayout" Target="../slideLayouts/slideLayout172.xml"/><Relationship Id="rId10" Type="http://schemas.openxmlformats.org/officeDocument/2006/relationships/slideLayout" Target="../slideLayouts/slideLayout173.xml"/><Relationship Id="rId11" Type="http://schemas.openxmlformats.org/officeDocument/2006/relationships/slideLayout" Target="../slideLayouts/slideLayout174.xml"/><Relationship Id="rId12" Type="http://schemas.openxmlformats.org/officeDocument/2006/relationships/slideLayout" Target="../slideLayouts/slideLayout175.xml"/><Relationship Id="rId13" Type="http://schemas.openxmlformats.org/officeDocument/2006/relationships/slideLayout" Target="../slideLayouts/slideLayout176.xml"/><Relationship Id="rId14" Type="http://schemas.openxmlformats.org/officeDocument/2006/relationships/theme" Target="../theme/theme16.xml"/></Relationships>
</file>

<file path=ppt/slideMasters/_rels/slideMaster17.xml.rels><?xml version="1.0" encoding="UTF-8" standalone="yes"?>
<Relationships xmlns="http://schemas.openxmlformats.org/package/2006/relationships"><Relationship Id="rId1" Type="http://schemas.openxmlformats.org/officeDocument/2006/relationships/image" Target="../media/33.jpeg"/><Relationship Id="rId2" Type="http://schemas.openxmlformats.org/officeDocument/2006/relationships/image" Target="../media/34.jpeg"/><Relationship Id="rId3" Type="http://schemas.openxmlformats.org/officeDocument/2006/relationships/slideLayout" Target="../slideLayouts/slideLayout177.xml"/><Relationship Id="rId4" Type="http://schemas.openxmlformats.org/officeDocument/2006/relationships/slideLayout" Target="../slideLayouts/slideLayout178.xml"/><Relationship Id="rId5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slideLayout" Target="../slideLayouts/slideLayout187.xml"/><Relationship Id="rId14" Type="http://schemas.openxmlformats.org/officeDocument/2006/relationships/theme" Target="../theme/theme17.xml"/></Relationships>
</file>

<file path=ppt/slideMasters/_rels/slideMaster18.xml.rels><?xml version="1.0" encoding="UTF-8" standalone="yes"?>
<Relationships xmlns="http://schemas.openxmlformats.org/package/2006/relationships"><Relationship Id="rId1" Type="http://schemas.openxmlformats.org/officeDocument/2006/relationships/image" Target="../media/35.jpeg"/><Relationship Id="rId2" Type="http://schemas.openxmlformats.org/officeDocument/2006/relationships/image" Target="../media/36.jpeg"/><Relationship Id="rId3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198.xml"/><Relationship Id="rId14" Type="http://schemas.openxmlformats.org/officeDocument/2006/relationships/theme" Target="../theme/theme18.xml"/></Relationships>
</file>

<file path=ppt/slideMasters/_rels/slideMaster19.xml.rels><?xml version="1.0" encoding="UTF-8" standalone="yes"?>
<Relationships xmlns="http://schemas.openxmlformats.org/package/2006/relationships"><Relationship Id="rId1" Type="http://schemas.openxmlformats.org/officeDocument/2006/relationships/image" Target="../media/37.jpeg"/><Relationship Id="rId2" Type="http://schemas.openxmlformats.org/officeDocument/2006/relationships/image" Target="../media/38.jpeg"/><Relationship Id="rId3" Type="http://schemas.openxmlformats.org/officeDocument/2006/relationships/slideLayout" Target="../slideLayouts/slideLayout199.xml"/><Relationship Id="rId4" Type="http://schemas.openxmlformats.org/officeDocument/2006/relationships/slideLayout" Target="../slideLayouts/slideLayout200.xml"/><Relationship Id="rId5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2.xml"/><Relationship Id="rId7" Type="http://schemas.openxmlformats.org/officeDocument/2006/relationships/slideLayout" Target="../slideLayouts/slideLayout203.xml"/><Relationship Id="rId8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07.xml"/><Relationship Id="rId12" Type="http://schemas.openxmlformats.org/officeDocument/2006/relationships/slideLayout" Target="../slideLayouts/slideLayout208.xml"/><Relationship Id="rId13" Type="http://schemas.openxmlformats.org/officeDocument/2006/relationships/slideLayout" Target="../slideLayouts/slideLayout209.xml"/><Relationship Id="rId14" Type="http://schemas.openxmlformats.org/officeDocument/2006/relationships/theme" Target="../theme/theme19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image" Target="../media/3.jpeg"/><Relationship Id="rId2" Type="http://schemas.openxmlformats.org/officeDocument/2006/relationships/image" Target="../media/4.jpe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_rels/slideMaster20.xml.rels><?xml version="1.0" encoding="UTF-8" standalone="yes"?>
<Relationships xmlns="http://schemas.openxmlformats.org/package/2006/relationships"><Relationship Id="rId1" Type="http://schemas.openxmlformats.org/officeDocument/2006/relationships/image" Target="../media/39.jpeg"/><Relationship Id="rId2" Type="http://schemas.openxmlformats.org/officeDocument/2006/relationships/image" Target="../media/40.jpeg"/><Relationship Id="rId3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3.xml"/><Relationship Id="rId7" Type="http://schemas.openxmlformats.org/officeDocument/2006/relationships/slideLayout" Target="../slideLayouts/slideLayout214.xml"/><Relationship Id="rId8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18.xml"/><Relationship Id="rId12" Type="http://schemas.openxmlformats.org/officeDocument/2006/relationships/slideLayout" Target="../slideLayouts/slideLayout219.xml"/><Relationship Id="rId13" Type="http://schemas.openxmlformats.org/officeDocument/2006/relationships/slideLayout" Target="../slideLayouts/slideLayout220.xml"/><Relationship Id="rId14" Type="http://schemas.openxmlformats.org/officeDocument/2006/relationships/theme" Target="../theme/theme20.xml"/></Relationships>
</file>

<file path=ppt/slideMasters/_rels/slideMaster21.xml.rels><?xml version="1.0" encoding="UTF-8" standalone="yes"?>
<Relationships xmlns="http://schemas.openxmlformats.org/package/2006/relationships"><Relationship Id="rId1" Type="http://schemas.openxmlformats.org/officeDocument/2006/relationships/image" Target="../media/41.jpeg"/><Relationship Id="rId2" Type="http://schemas.openxmlformats.org/officeDocument/2006/relationships/image" Target="../media/42.jpeg"/><Relationship Id="rId3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4.xml"/><Relationship Id="rId7" Type="http://schemas.openxmlformats.org/officeDocument/2006/relationships/slideLayout" Target="../slideLayouts/slideLayout225.xml"/><Relationship Id="rId8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29.xml"/><Relationship Id="rId12" Type="http://schemas.openxmlformats.org/officeDocument/2006/relationships/slideLayout" Target="../slideLayouts/slideLayout230.xml"/><Relationship Id="rId13" Type="http://schemas.openxmlformats.org/officeDocument/2006/relationships/slideLayout" Target="../slideLayouts/slideLayout231.xml"/><Relationship Id="rId14" Type="http://schemas.openxmlformats.org/officeDocument/2006/relationships/theme" Target="../theme/theme21.xml"/></Relationships>
</file>

<file path=ppt/slideMasters/_rels/slideMaster22.xml.rels><?xml version="1.0" encoding="UTF-8" standalone="yes"?>
<Relationships xmlns="http://schemas.openxmlformats.org/package/2006/relationships"><Relationship Id="rId1" Type="http://schemas.openxmlformats.org/officeDocument/2006/relationships/image" Target="../media/43.jpeg"/><Relationship Id="rId2" Type="http://schemas.openxmlformats.org/officeDocument/2006/relationships/image" Target="../media/44.jpeg"/><Relationship Id="rId3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5.xml"/><Relationship Id="rId7" Type="http://schemas.openxmlformats.org/officeDocument/2006/relationships/slideLayout" Target="../slideLayouts/slideLayout236.xml"/><Relationship Id="rId8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0.xml"/><Relationship Id="rId12" Type="http://schemas.openxmlformats.org/officeDocument/2006/relationships/slideLayout" Target="../slideLayouts/slideLayout241.xml"/><Relationship Id="rId13" Type="http://schemas.openxmlformats.org/officeDocument/2006/relationships/slideLayout" Target="../slideLayouts/slideLayout242.xml"/><Relationship Id="rId14" Type="http://schemas.openxmlformats.org/officeDocument/2006/relationships/theme" Target="../theme/theme22.xml"/></Relationships>
</file>

<file path=ppt/slideMasters/_rels/slideMaster23.xml.rels><?xml version="1.0" encoding="UTF-8" standalone="yes"?>
<Relationships xmlns="http://schemas.openxmlformats.org/package/2006/relationships"><Relationship Id="rId1" Type="http://schemas.openxmlformats.org/officeDocument/2006/relationships/image" Target="../media/45.jpeg"/><Relationship Id="rId2" Type="http://schemas.openxmlformats.org/officeDocument/2006/relationships/image" Target="../media/46.jpeg"/><Relationship Id="rId3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45.xml"/><Relationship Id="rId6" Type="http://schemas.openxmlformats.org/officeDocument/2006/relationships/slideLayout" Target="../slideLayouts/slideLayout246.xml"/><Relationship Id="rId7" Type="http://schemas.openxmlformats.org/officeDocument/2006/relationships/slideLayout" Target="../slideLayouts/slideLayout247.xml"/><Relationship Id="rId8" Type="http://schemas.openxmlformats.org/officeDocument/2006/relationships/slideLayout" Target="../slideLayouts/slideLayout248.xml"/><Relationship Id="rId9" Type="http://schemas.openxmlformats.org/officeDocument/2006/relationships/slideLayout" Target="../slideLayouts/slideLayout249.xml"/><Relationship Id="rId10" Type="http://schemas.openxmlformats.org/officeDocument/2006/relationships/slideLayout" Target="../slideLayouts/slideLayout250.xml"/><Relationship Id="rId11" Type="http://schemas.openxmlformats.org/officeDocument/2006/relationships/slideLayout" Target="../slideLayouts/slideLayout251.xml"/><Relationship Id="rId12" Type="http://schemas.openxmlformats.org/officeDocument/2006/relationships/slideLayout" Target="../slideLayouts/slideLayout252.xml"/><Relationship Id="rId13" Type="http://schemas.openxmlformats.org/officeDocument/2006/relationships/slideLayout" Target="../slideLayouts/slideLayout253.xml"/><Relationship Id="rId14" Type="http://schemas.openxmlformats.org/officeDocument/2006/relationships/theme" Target="../theme/theme23.xml"/></Relationships>
</file>

<file path=ppt/slideMasters/_rels/slideMaster24.xml.rels><?xml version="1.0" encoding="UTF-8" standalone="yes"?>
<Relationships xmlns="http://schemas.openxmlformats.org/package/2006/relationships"><Relationship Id="rId1" Type="http://schemas.openxmlformats.org/officeDocument/2006/relationships/image" Target="../media/47.jpeg"/><Relationship Id="rId2" Type="http://schemas.openxmlformats.org/officeDocument/2006/relationships/image" Target="../media/48.jpeg"/><Relationship Id="rId3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56.xml"/><Relationship Id="rId6" Type="http://schemas.openxmlformats.org/officeDocument/2006/relationships/slideLayout" Target="../slideLayouts/slideLayout257.xml"/><Relationship Id="rId7" Type="http://schemas.openxmlformats.org/officeDocument/2006/relationships/slideLayout" Target="../slideLayouts/slideLayout258.xml"/><Relationship Id="rId8" Type="http://schemas.openxmlformats.org/officeDocument/2006/relationships/slideLayout" Target="../slideLayouts/slideLayout259.xml"/><Relationship Id="rId9" Type="http://schemas.openxmlformats.org/officeDocument/2006/relationships/slideLayout" Target="../slideLayouts/slideLayout260.xml"/><Relationship Id="rId10" Type="http://schemas.openxmlformats.org/officeDocument/2006/relationships/slideLayout" Target="../slideLayouts/slideLayout261.xml"/><Relationship Id="rId11" Type="http://schemas.openxmlformats.org/officeDocument/2006/relationships/slideLayout" Target="../slideLayouts/slideLayout262.xml"/><Relationship Id="rId12" Type="http://schemas.openxmlformats.org/officeDocument/2006/relationships/slideLayout" Target="../slideLayouts/slideLayout263.xml"/><Relationship Id="rId13" Type="http://schemas.openxmlformats.org/officeDocument/2006/relationships/slideLayout" Target="../slideLayouts/slideLayout264.xml"/><Relationship Id="rId14" Type="http://schemas.openxmlformats.org/officeDocument/2006/relationships/theme" Target="../theme/theme24.xml"/></Relationships>
</file>

<file path=ppt/slideMasters/_rels/slideMaster25.xml.rels><?xml version="1.0" encoding="UTF-8" standalone="yes"?>
<Relationships xmlns="http://schemas.openxmlformats.org/package/2006/relationships"><Relationship Id="rId1" Type="http://schemas.openxmlformats.org/officeDocument/2006/relationships/image" Target="../media/49.jpeg"/><Relationship Id="rId2" Type="http://schemas.openxmlformats.org/officeDocument/2006/relationships/image" Target="../media/50.jpeg"/><Relationship Id="rId3" Type="http://schemas.openxmlformats.org/officeDocument/2006/relationships/slideLayout" Target="../slideLayouts/slideLayout265.xml"/><Relationship Id="rId4" Type="http://schemas.openxmlformats.org/officeDocument/2006/relationships/slideLayout" Target="../slideLayouts/slideLayout266.xml"/><Relationship Id="rId5" Type="http://schemas.openxmlformats.org/officeDocument/2006/relationships/slideLayout" Target="../slideLayouts/slideLayout267.xml"/><Relationship Id="rId6" Type="http://schemas.openxmlformats.org/officeDocument/2006/relationships/slideLayout" Target="../slideLayouts/slideLayout268.xml"/><Relationship Id="rId7" Type="http://schemas.openxmlformats.org/officeDocument/2006/relationships/slideLayout" Target="../slideLayouts/slideLayout269.xml"/><Relationship Id="rId8" Type="http://schemas.openxmlformats.org/officeDocument/2006/relationships/slideLayout" Target="../slideLayouts/slideLayout270.xml"/><Relationship Id="rId9" Type="http://schemas.openxmlformats.org/officeDocument/2006/relationships/slideLayout" Target="../slideLayouts/slideLayout271.xml"/><Relationship Id="rId10" Type="http://schemas.openxmlformats.org/officeDocument/2006/relationships/slideLayout" Target="../slideLayouts/slideLayout272.xml"/><Relationship Id="rId11" Type="http://schemas.openxmlformats.org/officeDocument/2006/relationships/slideLayout" Target="../slideLayouts/slideLayout273.xml"/><Relationship Id="rId12" Type="http://schemas.openxmlformats.org/officeDocument/2006/relationships/slideLayout" Target="../slideLayouts/slideLayout274.xml"/><Relationship Id="rId13" Type="http://schemas.openxmlformats.org/officeDocument/2006/relationships/slideLayout" Target="../slideLayouts/slideLayout275.xml"/><Relationship Id="rId14" Type="http://schemas.openxmlformats.org/officeDocument/2006/relationships/theme" Target="../theme/theme25.xml"/></Relationships>
</file>

<file path=ppt/slideMasters/_rels/slideMaster26.xml.rels><?xml version="1.0" encoding="UTF-8" standalone="yes"?>
<Relationships xmlns="http://schemas.openxmlformats.org/package/2006/relationships"><Relationship Id="rId1" Type="http://schemas.openxmlformats.org/officeDocument/2006/relationships/image" Target="../media/51.jpeg"/><Relationship Id="rId2" Type="http://schemas.openxmlformats.org/officeDocument/2006/relationships/image" Target="../media/52.jpeg"/><Relationship Id="rId3" Type="http://schemas.openxmlformats.org/officeDocument/2006/relationships/slideLayout" Target="../slideLayouts/slideLayout276.xml"/><Relationship Id="rId4" Type="http://schemas.openxmlformats.org/officeDocument/2006/relationships/slideLayout" Target="../slideLayouts/slideLayout277.xml"/><Relationship Id="rId5" Type="http://schemas.openxmlformats.org/officeDocument/2006/relationships/slideLayout" Target="../slideLayouts/slideLayout278.xml"/><Relationship Id="rId6" Type="http://schemas.openxmlformats.org/officeDocument/2006/relationships/slideLayout" Target="../slideLayouts/slideLayout279.xml"/><Relationship Id="rId7" Type="http://schemas.openxmlformats.org/officeDocument/2006/relationships/slideLayout" Target="../slideLayouts/slideLayout280.xml"/><Relationship Id="rId8" Type="http://schemas.openxmlformats.org/officeDocument/2006/relationships/slideLayout" Target="../slideLayouts/slideLayout281.xml"/><Relationship Id="rId9" Type="http://schemas.openxmlformats.org/officeDocument/2006/relationships/slideLayout" Target="../slideLayouts/slideLayout282.xml"/><Relationship Id="rId10" Type="http://schemas.openxmlformats.org/officeDocument/2006/relationships/slideLayout" Target="../slideLayouts/slideLayout283.xml"/><Relationship Id="rId11" Type="http://schemas.openxmlformats.org/officeDocument/2006/relationships/slideLayout" Target="../slideLayouts/slideLayout284.xml"/><Relationship Id="rId12" Type="http://schemas.openxmlformats.org/officeDocument/2006/relationships/slideLayout" Target="../slideLayouts/slideLayout285.xml"/><Relationship Id="rId13" Type="http://schemas.openxmlformats.org/officeDocument/2006/relationships/slideLayout" Target="../slideLayouts/slideLayout286.xml"/><Relationship Id="rId14" Type="http://schemas.openxmlformats.org/officeDocument/2006/relationships/theme" Target="../theme/theme26.xml"/></Relationships>
</file>

<file path=ppt/slideMasters/_rels/slideMaster27.xml.rels><?xml version="1.0" encoding="UTF-8" standalone="yes"?>
<Relationships xmlns="http://schemas.openxmlformats.org/package/2006/relationships"><Relationship Id="rId1" Type="http://schemas.openxmlformats.org/officeDocument/2006/relationships/image" Target="../media/53.jpeg"/><Relationship Id="rId2" Type="http://schemas.openxmlformats.org/officeDocument/2006/relationships/image" Target="../media/54.jpeg"/><Relationship Id="rId3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slideLayout" Target="../slideLayouts/slideLayout292.xml"/><Relationship Id="rId9" Type="http://schemas.openxmlformats.org/officeDocument/2006/relationships/slideLayout" Target="../slideLayouts/slideLayout293.xml"/><Relationship Id="rId10" Type="http://schemas.openxmlformats.org/officeDocument/2006/relationships/slideLayout" Target="../slideLayouts/slideLayout294.xml"/><Relationship Id="rId11" Type="http://schemas.openxmlformats.org/officeDocument/2006/relationships/slideLayout" Target="../slideLayouts/slideLayout295.xml"/><Relationship Id="rId12" Type="http://schemas.openxmlformats.org/officeDocument/2006/relationships/slideLayout" Target="../slideLayouts/slideLayout296.xml"/><Relationship Id="rId13" Type="http://schemas.openxmlformats.org/officeDocument/2006/relationships/slideLayout" Target="../slideLayouts/slideLayout297.xml"/><Relationship Id="rId14" Type="http://schemas.openxmlformats.org/officeDocument/2006/relationships/theme" Target="../theme/theme27.xml"/></Relationships>
</file>

<file path=ppt/slideMasters/_rels/slideMaster28.xml.rels><?xml version="1.0" encoding="UTF-8" standalone="yes"?>
<Relationships xmlns="http://schemas.openxmlformats.org/package/2006/relationships"><Relationship Id="rId1" Type="http://schemas.openxmlformats.org/officeDocument/2006/relationships/image" Target="../media/55.jpeg"/><Relationship Id="rId2" Type="http://schemas.openxmlformats.org/officeDocument/2006/relationships/image" Target="../media/56.jpeg"/><Relationship Id="rId3" Type="http://schemas.openxmlformats.org/officeDocument/2006/relationships/slideLayout" Target="../slideLayouts/slideLayout298.xml"/><Relationship Id="rId4" Type="http://schemas.openxmlformats.org/officeDocument/2006/relationships/slideLayout" Target="../slideLayouts/slideLayout299.xml"/><Relationship Id="rId5" Type="http://schemas.openxmlformats.org/officeDocument/2006/relationships/slideLayout" Target="../slideLayouts/slideLayout300.xml"/><Relationship Id="rId6" Type="http://schemas.openxmlformats.org/officeDocument/2006/relationships/slideLayout" Target="../slideLayouts/slideLayout301.xml"/><Relationship Id="rId7" Type="http://schemas.openxmlformats.org/officeDocument/2006/relationships/slideLayout" Target="../slideLayouts/slideLayout302.xml"/><Relationship Id="rId8" Type="http://schemas.openxmlformats.org/officeDocument/2006/relationships/slideLayout" Target="../slideLayouts/slideLayout303.xml"/><Relationship Id="rId9" Type="http://schemas.openxmlformats.org/officeDocument/2006/relationships/slideLayout" Target="../slideLayouts/slideLayout304.xml"/><Relationship Id="rId10" Type="http://schemas.openxmlformats.org/officeDocument/2006/relationships/slideLayout" Target="../slideLayouts/slideLayout305.xml"/><Relationship Id="rId11" Type="http://schemas.openxmlformats.org/officeDocument/2006/relationships/slideLayout" Target="../slideLayouts/slideLayout306.xml"/><Relationship Id="rId12" Type="http://schemas.openxmlformats.org/officeDocument/2006/relationships/slideLayout" Target="../slideLayouts/slideLayout307.xml"/><Relationship Id="rId13" Type="http://schemas.openxmlformats.org/officeDocument/2006/relationships/slideLayout" Target="../slideLayouts/slideLayout308.xml"/><Relationship Id="rId14" Type="http://schemas.openxmlformats.org/officeDocument/2006/relationships/theme" Target="../theme/theme28.xml"/></Relationships>
</file>

<file path=ppt/slideMasters/_rels/slideMaster29.xml.rels><?xml version="1.0" encoding="UTF-8" standalone="yes"?>
<Relationships xmlns="http://schemas.openxmlformats.org/package/2006/relationships"><Relationship Id="rId1" Type="http://schemas.openxmlformats.org/officeDocument/2006/relationships/image" Target="../media/57.jpeg"/><Relationship Id="rId2" Type="http://schemas.openxmlformats.org/officeDocument/2006/relationships/image" Target="../media/58.jpeg"/><Relationship Id="rId3" Type="http://schemas.openxmlformats.org/officeDocument/2006/relationships/slideLayout" Target="../slideLayouts/slideLayout309.xml"/><Relationship Id="rId4" Type="http://schemas.openxmlformats.org/officeDocument/2006/relationships/slideLayout" Target="../slideLayouts/slideLayout310.xml"/><Relationship Id="rId5" Type="http://schemas.openxmlformats.org/officeDocument/2006/relationships/slideLayout" Target="../slideLayouts/slideLayout311.xml"/><Relationship Id="rId6" Type="http://schemas.openxmlformats.org/officeDocument/2006/relationships/slideLayout" Target="../slideLayouts/slideLayout312.xml"/><Relationship Id="rId7" Type="http://schemas.openxmlformats.org/officeDocument/2006/relationships/slideLayout" Target="../slideLayouts/slideLayout313.xml"/><Relationship Id="rId8" Type="http://schemas.openxmlformats.org/officeDocument/2006/relationships/slideLayout" Target="../slideLayouts/slideLayout314.xml"/><Relationship Id="rId9" Type="http://schemas.openxmlformats.org/officeDocument/2006/relationships/slideLayout" Target="../slideLayouts/slideLayout315.xml"/><Relationship Id="rId10" Type="http://schemas.openxmlformats.org/officeDocument/2006/relationships/slideLayout" Target="../slideLayouts/slideLayout316.xml"/><Relationship Id="rId11" Type="http://schemas.openxmlformats.org/officeDocument/2006/relationships/slideLayout" Target="../slideLayouts/slideLayout317.xml"/><Relationship Id="rId12" Type="http://schemas.openxmlformats.org/officeDocument/2006/relationships/slideLayout" Target="../slideLayouts/slideLayout318.xml"/><Relationship Id="rId13" Type="http://schemas.openxmlformats.org/officeDocument/2006/relationships/slideLayout" Target="../slideLayouts/slideLayout319.xml"/><Relationship Id="rId14" Type="http://schemas.openxmlformats.org/officeDocument/2006/relationships/theme" Target="../theme/theme29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image" Target="../media/5.jpeg"/><Relationship Id="rId2" Type="http://schemas.openxmlformats.org/officeDocument/2006/relationships/image" Target="../media/6.jpeg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theme" Target="../theme/theme3.xml"/></Relationships>
</file>

<file path=ppt/slideMasters/_rels/slideMaster30.xml.rels><?xml version="1.0" encoding="UTF-8" standalone="yes"?>
<Relationships xmlns="http://schemas.openxmlformats.org/package/2006/relationships"><Relationship Id="rId1" Type="http://schemas.openxmlformats.org/officeDocument/2006/relationships/image" Target="../media/59.jpeg"/><Relationship Id="rId2" Type="http://schemas.openxmlformats.org/officeDocument/2006/relationships/image" Target="../media/60.jpeg"/><Relationship Id="rId3" Type="http://schemas.openxmlformats.org/officeDocument/2006/relationships/slideLayout" Target="../slideLayouts/slideLayout320.xml"/><Relationship Id="rId4" Type="http://schemas.openxmlformats.org/officeDocument/2006/relationships/slideLayout" Target="../slideLayouts/slideLayout321.xml"/><Relationship Id="rId5" Type="http://schemas.openxmlformats.org/officeDocument/2006/relationships/slideLayout" Target="../slideLayouts/slideLayout322.xml"/><Relationship Id="rId6" Type="http://schemas.openxmlformats.org/officeDocument/2006/relationships/slideLayout" Target="../slideLayouts/slideLayout323.xml"/><Relationship Id="rId7" Type="http://schemas.openxmlformats.org/officeDocument/2006/relationships/slideLayout" Target="../slideLayouts/slideLayout324.xml"/><Relationship Id="rId8" Type="http://schemas.openxmlformats.org/officeDocument/2006/relationships/slideLayout" Target="../slideLayouts/slideLayout325.xml"/><Relationship Id="rId9" Type="http://schemas.openxmlformats.org/officeDocument/2006/relationships/slideLayout" Target="../slideLayouts/slideLayout326.xml"/><Relationship Id="rId10" Type="http://schemas.openxmlformats.org/officeDocument/2006/relationships/slideLayout" Target="../slideLayouts/slideLayout327.xml"/><Relationship Id="rId11" Type="http://schemas.openxmlformats.org/officeDocument/2006/relationships/slideLayout" Target="../slideLayouts/slideLayout328.xml"/><Relationship Id="rId12" Type="http://schemas.openxmlformats.org/officeDocument/2006/relationships/slideLayout" Target="../slideLayouts/slideLayout329.xml"/><Relationship Id="rId13" Type="http://schemas.openxmlformats.org/officeDocument/2006/relationships/slideLayout" Target="../slideLayouts/slideLayout330.xml"/><Relationship Id="rId14" Type="http://schemas.openxmlformats.org/officeDocument/2006/relationships/theme" Target="../theme/theme30.xml"/></Relationships>
</file>

<file path=ppt/slideMasters/_rels/slideMaster31.xml.rels><?xml version="1.0" encoding="UTF-8" standalone="yes"?>
<Relationships xmlns="http://schemas.openxmlformats.org/package/2006/relationships"><Relationship Id="rId1" Type="http://schemas.openxmlformats.org/officeDocument/2006/relationships/image" Target="../media/61.jpeg"/><Relationship Id="rId2" Type="http://schemas.openxmlformats.org/officeDocument/2006/relationships/image" Target="../media/62.jpeg"/><Relationship Id="rId3" Type="http://schemas.openxmlformats.org/officeDocument/2006/relationships/slideLayout" Target="../slideLayouts/slideLayout331.xml"/><Relationship Id="rId4" Type="http://schemas.openxmlformats.org/officeDocument/2006/relationships/slideLayout" Target="../slideLayouts/slideLayout332.xml"/><Relationship Id="rId5" Type="http://schemas.openxmlformats.org/officeDocument/2006/relationships/slideLayout" Target="../slideLayouts/slideLayout333.xml"/><Relationship Id="rId6" Type="http://schemas.openxmlformats.org/officeDocument/2006/relationships/slideLayout" Target="../slideLayouts/slideLayout334.xml"/><Relationship Id="rId7" Type="http://schemas.openxmlformats.org/officeDocument/2006/relationships/slideLayout" Target="../slideLayouts/slideLayout335.xml"/><Relationship Id="rId8" Type="http://schemas.openxmlformats.org/officeDocument/2006/relationships/slideLayout" Target="../slideLayouts/slideLayout336.xml"/><Relationship Id="rId9" Type="http://schemas.openxmlformats.org/officeDocument/2006/relationships/slideLayout" Target="../slideLayouts/slideLayout337.xml"/><Relationship Id="rId10" Type="http://schemas.openxmlformats.org/officeDocument/2006/relationships/slideLayout" Target="../slideLayouts/slideLayout338.xml"/><Relationship Id="rId11" Type="http://schemas.openxmlformats.org/officeDocument/2006/relationships/slideLayout" Target="../slideLayouts/slideLayout339.xml"/><Relationship Id="rId12" Type="http://schemas.openxmlformats.org/officeDocument/2006/relationships/slideLayout" Target="../slideLayouts/slideLayout340.xml"/><Relationship Id="rId13" Type="http://schemas.openxmlformats.org/officeDocument/2006/relationships/slideLayout" Target="../slideLayouts/slideLayout341.xml"/><Relationship Id="rId14" Type="http://schemas.openxmlformats.org/officeDocument/2006/relationships/theme" Target="../theme/theme31.xml"/></Relationships>
</file>

<file path=ppt/slideMasters/_rels/slideMaster32.xml.rels><?xml version="1.0" encoding="UTF-8" standalone="yes"?>
<Relationships xmlns="http://schemas.openxmlformats.org/package/2006/relationships"><Relationship Id="rId1" Type="http://schemas.openxmlformats.org/officeDocument/2006/relationships/image" Target="../media/63.jpeg"/><Relationship Id="rId2" Type="http://schemas.openxmlformats.org/officeDocument/2006/relationships/image" Target="../media/64.jpeg"/><Relationship Id="rId3" Type="http://schemas.openxmlformats.org/officeDocument/2006/relationships/slideLayout" Target="../slideLayouts/slideLayout342.xml"/><Relationship Id="rId4" Type="http://schemas.openxmlformats.org/officeDocument/2006/relationships/slideLayout" Target="../slideLayouts/slideLayout343.xml"/><Relationship Id="rId5" Type="http://schemas.openxmlformats.org/officeDocument/2006/relationships/slideLayout" Target="../slideLayouts/slideLayout344.xml"/><Relationship Id="rId6" Type="http://schemas.openxmlformats.org/officeDocument/2006/relationships/slideLayout" Target="../slideLayouts/slideLayout345.xml"/><Relationship Id="rId7" Type="http://schemas.openxmlformats.org/officeDocument/2006/relationships/slideLayout" Target="../slideLayouts/slideLayout346.xml"/><Relationship Id="rId8" Type="http://schemas.openxmlformats.org/officeDocument/2006/relationships/slideLayout" Target="../slideLayouts/slideLayout347.xml"/><Relationship Id="rId9" Type="http://schemas.openxmlformats.org/officeDocument/2006/relationships/slideLayout" Target="../slideLayouts/slideLayout348.xml"/><Relationship Id="rId10" Type="http://schemas.openxmlformats.org/officeDocument/2006/relationships/slideLayout" Target="../slideLayouts/slideLayout349.xml"/><Relationship Id="rId11" Type="http://schemas.openxmlformats.org/officeDocument/2006/relationships/slideLayout" Target="../slideLayouts/slideLayout350.xml"/><Relationship Id="rId12" Type="http://schemas.openxmlformats.org/officeDocument/2006/relationships/slideLayout" Target="../slideLayouts/slideLayout351.xml"/><Relationship Id="rId13" Type="http://schemas.openxmlformats.org/officeDocument/2006/relationships/slideLayout" Target="../slideLayouts/slideLayout352.xml"/><Relationship Id="rId14" Type="http://schemas.openxmlformats.org/officeDocument/2006/relationships/theme" Target="../theme/theme32.xml"/></Relationships>
</file>

<file path=ppt/slideMasters/_rels/slideMaster33.xml.rels><?xml version="1.0" encoding="UTF-8" standalone="yes"?>
<Relationships xmlns="http://schemas.openxmlformats.org/package/2006/relationships"><Relationship Id="rId1" Type="http://schemas.openxmlformats.org/officeDocument/2006/relationships/image" Target="../media/65.jpeg"/><Relationship Id="rId2" Type="http://schemas.openxmlformats.org/officeDocument/2006/relationships/image" Target="../media/66.jpeg"/><Relationship Id="rId3" Type="http://schemas.openxmlformats.org/officeDocument/2006/relationships/slideLayout" Target="../slideLayouts/slideLayout353.xml"/><Relationship Id="rId4" Type="http://schemas.openxmlformats.org/officeDocument/2006/relationships/slideLayout" Target="../slideLayouts/slideLayout354.xml"/><Relationship Id="rId5" Type="http://schemas.openxmlformats.org/officeDocument/2006/relationships/slideLayout" Target="../slideLayouts/slideLayout355.xml"/><Relationship Id="rId6" Type="http://schemas.openxmlformats.org/officeDocument/2006/relationships/slideLayout" Target="../slideLayouts/slideLayout356.xml"/><Relationship Id="rId7" Type="http://schemas.openxmlformats.org/officeDocument/2006/relationships/slideLayout" Target="../slideLayouts/slideLayout357.xml"/><Relationship Id="rId8" Type="http://schemas.openxmlformats.org/officeDocument/2006/relationships/slideLayout" Target="../slideLayouts/slideLayout358.xml"/><Relationship Id="rId9" Type="http://schemas.openxmlformats.org/officeDocument/2006/relationships/slideLayout" Target="../slideLayouts/slideLayout359.xml"/><Relationship Id="rId10" Type="http://schemas.openxmlformats.org/officeDocument/2006/relationships/slideLayout" Target="../slideLayouts/slideLayout360.xml"/><Relationship Id="rId11" Type="http://schemas.openxmlformats.org/officeDocument/2006/relationships/slideLayout" Target="../slideLayouts/slideLayout361.xml"/><Relationship Id="rId12" Type="http://schemas.openxmlformats.org/officeDocument/2006/relationships/slideLayout" Target="../slideLayouts/slideLayout362.xml"/><Relationship Id="rId13" Type="http://schemas.openxmlformats.org/officeDocument/2006/relationships/slideLayout" Target="../slideLayouts/slideLayout363.xml"/><Relationship Id="rId14" Type="http://schemas.openxmlformats.org/officeDocument/2006/relationships/theme" Target="../theme/theme33.xml"/></Relationships>
</file>

<file path=ppt/slideMasters/_rels/slideMaster34.xml.rels><?xml version="1.0" encoding="UTF-8" standalone="yes"?>
<Relationships xmlns="http://schemas.openxmlformats.org/package/2006/relationships"><Relationship Id="rId1" Type="http://schemas.openxmlformats.org/officeDocument/2006/relationships/image" Target="../media/67.jpeg"/><Relationship Id="rId2" Type="http://schemas.openxmlformats.org/officeDocument/2006/relationships/image" Target="../media/68.jpeg"/><Relationship Id="rId3" Type="http://schemas.openxmlformats.org/officeDocument/2006/relationships/slideLayout" Target="../slideLayouts/slideLayout364.xml"/><Relationship Id="rId4" Type="http://schemas.openxmlformats.org/officeDocument/2006/relationships/slideLayout" Target="../slideLayouts/slideLayout365.xml"/><Relationship Id="rId5" Type="http://schemas.openxmlformats.org/officeDocument/2006/relationships/slideLayout" Target="../slideLayouts/slideLayout366.xml"/><Relationship Id="rId6" Type="http://schemas.openxmlformats.org/officeDocument/2006/relationships/slideLayout" Target="../slideLayouts/slideLayout367.xml"/><Relationship Id="rId7" Type="http://schemas.openxmlformats.org/officeDocument/2006/relationships/slideLayout" Target="../slideLayouts/slideLayout368.xml"/><Relationship Id="rId8" Type="http://schemas.openxmlformats.org/officeDocument/2006/relationships/slideLayout" Target="../slideLayouts/slideLayout369.xml"/><Relationship Id="rId9" Type="http://schemas.openxmlformats.org/officeDocument/2006/relationships/slideLayout" Target="../slideLayouts/slideLayout370.xml"/><Relationship Id="rId10" Type="http://schemas.openxmlformats.org/officeDocument/2006/relationships/slideLayout" Target="../slideLayouts/slideLayout371.xml"/><Relationship Id="rId11" Type="http://schemas.openxmlformats.org/officeDocument/2006/relationships/slideLayout" Target="../slideLayouts/slideLayout372.xml"/><Relationship Id="rId12" Type="http://schemas.openxmlformats.org/officeDocument/2006/relationships/slideLayout" Target="../slideLayouts/slideLayout373.xml"/><Relationship Id="rId13" Type="http://schemas.openxmlformats.org/officeDocument/2006/relationships/slideLayout" Target="../slideLayouts/slideLayout374.xml"/><Relationship Id="rId14" Type="http://schemas.openxmlformats.org/officeDocument/2006/relationships/theme" Target="../theme/theme34.xml"/></Relationships>
</file>

<file path=ppt/slideMasters/_rels/slideMaster35.xml.rels><?xml version="1.0" encoding="UTF-8" standalone="yes"?>
<Relationships xmlns="http://schemas.openxmlformats.org/package/2006/relationships"><Relationship Id="rId1" Type="http://schemas.openxmlformats.org/officeDocument/2006/relationships/image" Target="../media/69.jpeg"/><Relationship Id="rId2" Type="http://schemas.openxmlformats.org/officeDocument/2006/relationships/image" Target="../media/70.jpeg"/><Relationship Id="rId3" Type="http://schemas.openxmlformats.org/officeDocument/2006/relationships/slideLayout" Target="../slideLayouts/slideLayout375.xml"/><Relationship Id="rId4" Type="http://schemas.openxmlformats.org/officeDocument/2006/relationships/slideLayout" Target="../slideLayouts/slideLayout376.xml"/><Relationship Id="rId5" Type="http://schemas.openxmlformats.org/officeDocument/2006/relationships/slideLayout" Target="../slideLayouts/slideLayout377.xml"/><Relationship Id="rId6" Type="http://schemas.openxmlformats.org/officeDocument/2006/relationships/slideLayout" Target="../slideLayouts/slideLayout378.xml"/><Relationship Id="rId7" Type="http://schemas.openxmlformats.org/officeDocument/2006/relationships/slideLayout" Target="../slideLayouts/slideLayout379.xml"/><Relationship Id="rId8" Type="http://schemas.openxmlformats.org/officeDocument/2006/relationships/slideLayout" Target="../slideLayouts/slideLayout380.xml"/><Relationship Id="rId9" Type="http://schemas.openxmlformats.org/officeDocument/2006/relationships/slideLayout" Target="../slideLayouts/slideLayout381.xml"/><Relationship Id="rId10" Type="http://schemas.openxmlformats.org/officeDocument/2006/relationships/slideLayout" Target="../slideLayouts/slideLayout382.xml"/><Relationship Id="rId11" Type="http://schemas.openxmlformats.org/officeDocument/2006/relationships/slideLayout" Target="../slideLayouts/slideLayout383.xml"/><Relationship Id="rId12" Type="http://schemas.openxmlformats.org/officeDocument/2006/relationships/slideLayout" Target="../slideLayouts/slideLayout384.xml"/><Relationship Id="rId13" Type="http://schemas.openxmlformats.org/officeDocument/2006/relationships/slideLayout" Target="../slideLayouts/slideLayout385.xml"/><Relationship Id="rId14" Type="http://schemas.openxmlformats.org/officeDocument/2006/relationships/theme" Target="../theme/theme35.xml"/></Relationships>
</file>

<file path=ppt/slideMasters/_rels/slideMaster36.xml.rels><?xml version="1.0" encoding="UTF-8" standalone="yes"?>
<Relationships xmlns="http://schemas.openxmlformats.org/package/2006/relationships"><Relationship Id="rId1" Type="http://schemas.openxmlformats.org/officeDocument/2006/relationships/image" Target="../media/71.jpeg"/><Relationship Id="rId2" Type="http://schemas.openxmlformats.org/officeDocument/2006/relationships/image" Target="../media/72.jpeg"/><Relationship Id="rId3" Type="http://schemas.openxmlformats.org/officeDocument/2006/relationships/slideLayout" Target="../slideLayouts/slideLayout386.xml"/><Relationship Id="rId4" Type="http://schemas.openxmlformats.org/officeDocument/2006/relationships/slideLayout" Target="../slideLayouts/slideLayout387.xml"/><Relationship Id="rId5" Type="http://schemas.openxmlformats.org/officeDocument/2006/relationships/slideLayout" Target="../slideLayouts/slideLayout388.xml"/><Relationship Id="rId6" Type="http://schemas.openxmlformats.org/officeDocument/2006/relationships/slideLayout" Target="../slideLayouts/slideLayout389.xml"/><Relationship Id="rId7" Type="http://schemas.openxmlformats.org/officeDocument/2006/relationships/slideLayout" Target="../slideLayouts/slideLayout390.xml"/><Relationship Id="rId8" Type="http://schemas.openxmlformats.org/officeDocument/2006/relationships/slideLayout" Target="../slideLayouts/slideLayout391.xml"/><Relationship Id="rId9" Type="http://schemas.openxmlformats.org/officeDocument/2006/relationships/slideLayout" Target="../slideLayouts/slideLayout392.xml"/><Relationship Id="rId10" Type="http://schemas.openxmlformats.org/officeDocument/2006/relationships/slideLayout" Target="../slideLayouts/slideLayout393.xml"/><Relationship Id="rId11" Type="http://schemas.openxmlformats.org/officeDocument/2006/relationships/slideLayout" Target="../slideLayouts/slideLayout394.xml"/><Relationship Id="rId12" Type="http://schemas.openxmlformats.org/officeDocument/2006/relationships/slideLayout" Target="../slideLayouts/slideLayout395.xml"/><Relationship Id="rId13" Type="http://schemas.openxmlformats.org/officeDocument/2006/relationships/slideLayout" Target="../slideLayouts/slideLayout396.xml"/><Relationship Id="rId14" Type="http://schemas.openxmlformats.org/officeDocument/2006/relationships/theme" Target="../theme/theme36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image" Target="../media/7.jpeg"/><Relationship Id="rId2" Type="http://schemas.openxmlformats.org/officeDocument/2006/relationships/image" Target="../media/8.jpeg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4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image" Target="../media/9.jpeg"/><Relationship Id="rId2" Type="http://schemas.openxmlformats.org/officeDocument/2006/relationships/image" Target="../media/10.jpeg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5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1" Type="http://schemas.openxmlformats.org/officeDocument/2006/relationships/image" Target="../media/11.jpeg"/><Relationship Id="rId2" Type="http://schemas.openxmlformats.org/officeDocument/2006/relationships/image" Target="../media/12.jpeg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66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1" Type="http://schemas.openxmlformats.org/officeDocument/2006/relationships/image" Target="../media/13.jpeg"/><Relationship Id="rId2" Type="http://schemas.openxmlformats.org/officeDocument/2006/relationships/image" Target="../media/14.jpeg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77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1" Type="http://schemas.openxmlformats.org/officeDocument/2006/relationships/image" Target="../media/15.jpeg"/><Relationship Id="rId2" Type="http://schemas.openxmlformats.org/officeDocument/2006/relationships/image" Target="../media/16.jpeg"/><Relationship Id="rId3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9.xml"/><Relationship Id="rId5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1.xml"/><Relationship Id="rId7" Type="http://schemas.openxmlformats.org/officeDocument/2006/relationships/slideLayout" Target="../slideLayouts/slideLayout82.xml"/><Relationship Id="rId8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86.xml"/><Relationship Id="rId12" Type="http://schemas.openxmlformats.org/officeDocument/2006/relationships/slideLayout" Target="../slideLayouts/slideLayout87.xml"/><Relationship Id="rId13" Type="http://schemas.openxmlformats.org/officeDocument/2006/relationships/slideLayout" Target="../slideLayouts/slideLayout88.xml"/><Relationship Id="rId1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1" Type="http://schemas.openxmlformats.org/officeDocument/2006/relationships/image" Target="../media/17.jpeg"/><Relationship Id="rId2" Type="http://schemas.openxmlformats.org/officeDocument/2006/relationships/image" Target="../media/18.jpeg"/><Relationship Id="rId3" Type="http://schemas.openxmlformats.org/officeDocument/2006/relationships/slideLayout" Target="../slideLayouts/slideLayout89.xml"/><Relationship Id="rId4" Type="http://schemas.openxmlformats.org/officeDocument/2006/relationships/slideLayout" Target="../slideLayouts/slideLayout90.xml"/><Relationship Id="rId5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2.xml"/><Relationship Id="rId7" Type="http://schemas.openxmlformats.org/officeDocument/2006/relationships/slideLayout" Target="../slideLayouts/slideLayout93.xml"/><Relationship Id="rId8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97.xml"/><Relationship Id="rId12" Type="http://schemas.openxmlformats.org/officeDocument/2006/relationships/slideLayout" Target="../slideLayouts/slideLayout98.xml"/><Relationship Id="rId13" Type="http://schemas.openxmlformats.org/officeDocument/2006/relationships/slideLayout" Target="../slideLayouts/slideLayout99.xml"/><Relationship Id="rId14" Type="http://schemas.openxmlformats.org/officeDocument/2006/relationships/theme" Target="../theme/theme9.xml"/></Relationships>
</file>

<file path=ppt/slideMasters/slideMaster1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995677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transition>
    <p:random/>
  </p:transition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10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4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44" name="文本框"/>
          <p:cNvSpPr>
            <a:spLocks noGrp="1"/>
          </p:cNvSpPr>
          <p:nvPr>
            <p:ph type="dt" idx="10"/>
          </p:nvPr>
        </p:nvSpPr>
        <p:spPr>
          <a:xfrm rot="0">
            <a:off x="8382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45" name="文本框"/>
          <p:cNvSpPr>
            <a:spLocks noGrp="1"/>
          </p:cNvSpPr>
          <p:nvPr>
            <p:ph type="ftr"/>
          </p:nvPr>
        </p:nvSpPr>
        <p:spPr>
          <a:xfrm rot="0">
            <a:off x="4038600" y="6356349"/>
            <a:ext cx="41148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46" name="文本框"/>
          <p:cNvSpPr>
            <a:spLocks noGrp="1"/>
          </p:cNvSpPr>
          <p:nvPr>
            <p:ph type="sldNum"/>
          </p:nvPr>
        </p:nvSpPr>
        <p:spPr>
          <a:xfrm rot="0">
            <a:off x="86106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843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11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4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4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5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5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987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12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5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54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55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56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525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13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5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5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6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6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345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14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6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64" name="文本框"/>
          <p:cNvSpPr>
            <a:spLocks noGrp="1"/>
          </p:cNvSpPr>
          <p:nvPr>
            <p:ph type="dt" idx="10"/>
          </p:nvPr>
        </p:nvSpPr>
        <p:spPr>
          <a:xfrm rot="0">
            <a:off x="8382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65" name="文本框"/>
          <p:cNvSpPr>
            <a:spLocks noGrp="1"/>
          </p:cNvSpPr>
          <p:nvPr>
            <p:ph type="ftr"/>
          </p:nvPr>
        </p:nvSpPr>
        <p:spPr>
          <a:xfrm rot="0">
            <a:off x="4038600" y="6356349"/>
            <a:ext cx="41148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66" name="文本框"/>
          <p:cNvSpPr>
            <a:spLocks noGrp="1"/>
          </p:cNvSpPr>
          <p:nvPr>
            <p:ph type="sldNum"/>
          </p:nvPr>
        </p:nvSpPr>
        <p:spPr>
          <a:xfrm rot="0">
            <a:off x="86106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357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15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6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6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7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7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794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  <p:sldLayoutId id="2147483826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16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7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74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75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76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48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  <p:sldLayoutId id="2147483837" r:id="rId12"/>
    <p:sldLayoutId id="2147483838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17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7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7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8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8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183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6" r:id="rId9"/>
    <p:sldLayoutId id="2147483847" r:id="rId10"/>
    <p:sldLayoutId id="2147483848" r:id="rId11"/>
    <p:sldLayoutId id="2147483849" r:id="rId12"/>
    <p:sldLayoutId id="2147483850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18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8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84" name="文本框"/>
          <p:cNvSpPr>
            <a:spLocks noGrp="1"/>
          </p:cNvSpPr>
          <p:nvPr>
            <p:ph type="dt" idx="10"/>
          </p:nvPr>
        </p:nvSpPr>
        <p:spPr>
          <a:xfrm rot="0">
            <a:off x="8382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85" name="文本框"/>
          <p:cNvSpPr>
            <a:spLocks noGrp="1"/>
          </p:cNvSpPr>
          <p:nvPr>
            <p:ph type="ftr"/>
          </p:nvPr>
        </p:nvSpPr>
        <p:spPr>
          <a:xfrm rot="0">
            <a:off x="4038600" y="6356349"/>
            <a:ext cx="41148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86" name="文本框"/>
          <p:cNvSpPr>
            <a:spLocks noGrp="1"/>
          </p:cNvSpPr>
          <p:nvPr>
            <p:ph type="sldNum"/>
          </p:nvPr>
        </p:nvSpPr>
        <p:spPr>
          <a:xfrm rot="0">
            <a:off x="86106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7046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  <p:sldLayoutId id="2147483859" r:id="rId10"/>
    <p:sldLayoutId id="2147483860" r:id="rId11"/>
    <p:sldLayoutId id="2147483861" r:id="rId12"/>
    <p:sldLayoutId id="2147483862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19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8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8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9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9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664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  <p:sldLayoutId id="2147483874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2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5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557480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p:transition>
    <p:random/>
  </p:transition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20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9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94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95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96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8575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  <p:sldLayoutId id="2147483885" r:id="rId12"/>
    <p:sldLayoutId id="2147483886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21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9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9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0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0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834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3"/>
    <p:sldLayoutId id="2147483889" r:id="rId4"/>
    <p:sldLayoutId id="2147483890" r:id="rId5"/>
    <p:sldLayoutId id="2147483891" r:id="rId6"/>
    <p:sldLayoutId id="2147483892" r:id="rId7"/>
    <p:sldLayoutId id="2147483893" r:id="rId8"/>
    <p:sldLayoutId id="2147483894" r:id="rId9"/>
    <p:sldLayoutId id="2147483895" r:id="rId10"/>
    <p:sldLayoutId id="2147483896" r:id="rId11"/>
    <p:sldLayoutId id="2147483897" r:id="rId12"/>
    <p:sldLayoutId id="2147483898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22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0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04" name="文本框"/>
          <p:cNvSpPr>
            <a:spLocks noGrp="1"/>
          </p:cNvSpPr>
          <p:nvPr>
            <p:ph type="dt" idx="10"/>
          </p:nvPr>
        </p:nvSpPr>
        <p:spPr>
          <a:xfrm rot="0">
            <a:off x="8382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05" name="文本框"/>
          <p:cNvSpPr>
            <a:spLocks noGrp="1"/>
          </p:cNvSpPr>
          <p:nvPr>
            <p:ph type="ftr"/>
          </p:nvPr>
        </p:nvSpPr>
        <p:spPr>
          <a:xfrm rot="0">
            <a:off x="4038600" y="6356349"/>
            <a:ext cx="41148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06" name="文本框"/>
          <p:cNvSpPr>
            <a:spLocks noGrp="1"/>
          </p:cNvSpPr>
          <p:nvPr>
            <p:ph type="sldNum"/>
          </p:nvPr>
        </p:nvSpPr>
        <p:spPr>
          <a:xfrm rot="0">
            <a:off x="86106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081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23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0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0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1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1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7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3"/>
    <p:sldLayoutId id="2147483913" r:id="rId4"/>
    <p:sldLayoutId id="2147483914" r:id="rId5"/>
    <p:sldLayoutId id="2147483915" r:id="rId6"/>
    <p:sldLayoutId id="2147483916" r:id="rId7"/>
    <p:sldLayoutId id="2147483917" r:id="rId8"/>
    <p:sldLayoutId id="2147483918" r:id="rId9"/>
    <p:sldLayoutId id="2147483919" r:id="rId10"/>
    <p:sldLayoutId id="2147483920" r:id="rId11"/>
    <p:sldLayoutId id="2147483921" r:id="rId12"/>
    <p:sldLayoutId id="2147483922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24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1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14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15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16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603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  <p:sldLayoutId id="2147483933" r:id="rId12"/>
    <p:sldLayoutId id="2147483934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25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1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1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2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2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004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3"/>
    <p:sldLayoutId id="2147483937" r:id="rId4"/>
    <p:sldLayoutId id="2147483938" r:id="rId5"/>
    <p:sldLayoutId id="2147483939" r:id="rId6"/>
    <p:sldLayoutId id="2147483940" r:id="rId7"/>
    <p:sldLayoutId id="2147483941" r:id="rId8"/>
    <p:sldLayoutId id="2147483942" r:id="rId9"/>
    <p:sldLayoutId id="2147483943" r:id="rId10"/>
    <p:sldLayoutId id="2147483944" r:id="rId11"/>
    <p:sldLayoutId id="2147483945" r:id="rId12"/>
    <p:sldLayoutId id="2147483946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26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2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24" name="文本框"/>
          <p:cNvSpPr>
            <a:spLocks noGrp="1"/>
          </p:cNvSpPr>
          <p:nvPr>
            <p:ph type="dt" idx="10"/>
          </p:nvPr>
        </p:nvSpPr>
        <p:spPr>
          <a:xfrm rot="0">
            <a:off x="8382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25" name="文本框"/>
          <p:cNvSpPr>
            <a:spLocks noGrp="1"/>
          </p:cNvSpPr>
          <p:nvPr>
            <p:ph type="ftr"/>
          </p:nvPr>
        </p:nvSpPr>
        <p:spPr>
          <a:xfrm rot="0">
            <a:off x="4038600" y="6356349"/>
            <a:ext cx="41148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26" name="文本框"/>
          <p:cNvSpPr>
            <a:spLocks noGrp="1"/>
          </p:cNvSpPr>
          <p:nvPr>
            <p:ph type="sldNum"/>
          </p:nvPr>
        </p:nvSpPr>
        <p:spPr>
          <a:xfrm rot="0">
            <a:off x="86106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51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  <p:sldLayoutId id="2147483957" r:id="rId12"/>
    <p:sldLayoutId id="2147483958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27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2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2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3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3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31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3"/>
    <p:sldLayoutId id="2147483961" r:id="rId4"/>
    <p:sldLayoutId id="2147483962" r:id="rId5"/>
    <p:sldLayoutId id="2147483963" r:id="rId6"/>
    <p:sldLayoutId id="2147483964" r:id="rId7"/>
    <p:sldLayoutId id="2147483965" r:id="rId8"/>
    <p:sldLayoutId id="2147483966" r:id="rId9"/>
    <p:sldLayoutId id="2147483967" r:id="rId10"/>
    <p:sldLayoutId id="2147483968" r:id="rId11"/>
    <p:sldLayoutId id="2147483969" r:id="rId12"/>
    <p:sldLayoutId id="2147483970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28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3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34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35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36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680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2" r:id="rId3"/>
    <p:sldLayoutId id="2147483973" r:id="rId4"/>
    <p:sldLayoutId id="2147483974" r:id="rId5"/>
    <p:sldLayoutId id="2147483975" r:id="rId6"/>
    <p:sldLayoutId id="2147483976" r:id="rId7"/>
    <p:sldLayoutId id="2147483977" r:id="rId8"/>
    <p:sldLayoutId id="2147483978" r:id="rId9"/>
    <p:sldLayoutId id="2147483979" r:id="rId10"/>
    <p:sldLayoutId id="2147483980" r:id="rId11"/>
    <p:sldLayoutId id="2147483981" r:id="rId12"/>
    <p:sldLayoutId id="2147483982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29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3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3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4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4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733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4" r:id="rId3"/>
    <p:sldLayoutId id="2147483985" r:id="rId4"/>
    <p:sldLayoutId id="2147483986" r:id="rId5"/>
    <p:sldLayoutId id="2147483987" r:id="rId6"/>
    <p:sldLayoutId id="2147483988" r:id="rId7"/>
    <p:sldLayoutId id="2147483989" r:id="rId8"/>
    <p:sldLayoutId id="2147483990" r:id="rId9"/>
    <p:sldLayoutId id="2147483991" r:id="rId10"/>
    <p:sldLayoutId id="2147483992" r:id="rId11"/>
    <p:sldLayoutId id="2147483993" r:id="rId12"/>
    <p:sldLayoutId id="2147483994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3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7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8" name="文本框"/>
          <p:cNvSpPr>
            <a:spLocks noGrp="1"/>
          </p:cNvSpPr>
          <p:nvPr>
            <p:ph type="dt" idx="10"/>
          </p:nvPr>
        </p:nvSpPr>
        <p:spPr>
          <a:xfrm rot="0">
            <a:off x="8382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9" name="文本框"/>
          <p:cNvSpPr>
            <a:spLocks noGrp="1"/>
          </p:cNvSpPr>
          <p:nvPr>
            <p:ph type="ftr"/>
          </p:nvPr>
        </p:nvSpPr>
        <p:spPr>
          <a:xfrm rot="0">
            <a:off x="4038600" y="6356349"/>
            <a:ext cx="41148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sp>
        <p:nvSpPr>
          <p:cNvPr id="10" name="文本框"/>
          <p:cNvSpPr>
            <a:spLocks noGrp="1"/>
          </p:cNvSpPr>
          <p:nvPr>
            <p:ph type="sldNum"/>
          </p:nvPr>
        </p:nvSpPr>
        <p:spPr>
          <a:xfrm rot="0">
            <a:off x="86106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&lt;#&gt;</a:t>
            </a:fld>
            <a:endParaRPr lang="zh-CN" altLang="en-US"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506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</p:sldLayoutIdLst>
  <p:transition>
    <p:random/>
  </p:transition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30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4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44" name="文本框"/>
          <p:cNvSpPr>
            <a:spLocks noGrp="1"/>
          </p:cNvSpPr>
          <p:nvPr>
            <p:ph type="dt" idx="10"/>
          </p:nvPr>
        </p:nvSpPr>
        <p:spPr>
          <a:xfrm rot="0">
            <a:off x="8382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45" name="文本框"/>
          <p:cNvSpPr>
            <a:spLocks noGrp="1"/>
          </p:cNvSpPr>
          <p:nvPr>
            <p:ph type="ftr"/>
          </p:nvPr>
        </p:nvSpPr>
        <p:spPr>
          <a:xfrm rot="0">
            <a:off x="4038600" y="6356349"/>
            <a:ext cx="41148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46" name="文本框"/>
          <p:cNvSpPr>
            <a:spLocks noGrp="1"/>
          </p:cNvSpPr>
          <p:nvPr>
            <p:ph type="sldNum"/>
          </p:nvPr>
        </p:nvSpPr>
        <p:spPr>
          <a:xfrm rot="0">
            <a:off x="86106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602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6" r:id="rId3"/>
    <p:sldLayoutId id="2147483997" r:id="rId4"/>
    <p:sldLayoutId id="2147483998" r:id="rId5"/>
    <p:sldLayoutId id="2147483999" r:id="rId6"/>
    <p:sldLayoutId id="2147484000" r:id="rId7"/>
    <p:sldLayoutId id="2147484001" r:id="rId8"/>
    <p:sldLayoutId id="2147484002" r:id="rId9"/>
    <p:sldLayoutId id="2147484003" r:id="rId10"/>
    <p:sldLayoutId id="2147484004" r:id="rId11"/>
    <p:sldLayoutId id="2147484005" r:id="rId12"/>
    <p:sldLayoutId id="2147484006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31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4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4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5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5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242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3"/>
    <p:sldLayoutId id="2147484009" r:id="rId4"/>
    <p:sldLayoutId id="2147484010" r:id="rId5"/>
    <p:sldLayoutId id="2147484011" r:id="rId6"/>
    <p:sldLayoutId id="2147484012" r:id="rId7"/>
    <p:sldLayoutId id="2147484013" r:id="rId8"/>
    <p:sldLayoutId id="2147484014" r:id="rId9"/>
    <p:sldLayoutId id="2147484015" r:id="rId10"/>
    <p:sldLayoutId id="2147484016" r:id="rId11"/>
    <p:sldLayoutId id="2147484017" r:id="rId12"/>
    <p:sldLayoutId id="2147484018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32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53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54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55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56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943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0" r:id="rId3"/>
    <p:sldLayoutId id="2147484021" r:id="rId4"/>
    <p:sldLayoutId id="2147484022" r:id="rId5"/>
    <p:sldLayoutId id="2147484023" r:id="rId6"/>
    <p:sldLayoutId id="2147484024" r:id="rId7"/>
    <p:sldLayoutId id="2147484025" r:id="rId8"/>
    <p:sldLayoutId id="2147484026" r:id="rId9"/>
    <p:sldLayoutId id="2147484027" r:id="rId10"/>
    <p:sldLayoutId id="2147484028" r:id="rId11"/>
    <p:sldLayoutId id="2147484029" r:id="rId12"/>
    <p:sldLayoutId id="2147484030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33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66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63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64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65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904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3"/>
    <p:sldLayoutId id="2147484033" r:id="rId4"/>
    <p:sldLayoutId id="2147484034" r:id="rId5"/>
    <p:sldLayoutId id="2147484035" r:id="rId6"/>
    <p:sldLayoutId id="2147484036" r:id="rId7"/>
    <p:sldLayoutId id="2147484037" r:id="rId8"/>
    <p:sldLayoutId id="2147484038" r:id="rId9"/>
    <p:sldLayoutId id="2147484039" r:id="rId10"/>
    <p:sldLayoutId id="2147484040" r:id="rId11"/>
    <p:sldLayoutId id="2147484041" r:id="rId12"/>
    <p:sldLayoutId id="2147484042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34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74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71" name="文本框"/>
          <p:cNvSpPr>
            <a:spLocks noGrp="1"/>
          </p:cNvSpPr>
          <p:nvPr>
            <p:ph type="dt" idx="10"/>
          </p:nvPr>
        </p:nvSpPr>
        <p:spPr>
          <a:xfrm rot="0">
            <a:off x="8382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72" name="文本框"/>
          <p:cNvSpPr>
            <a:spLocks noGrp="1"/>
          </p:cNvSpPr>
          <p:nvPr>
            <p:ph type="ftr"/>
          </p:nvPr>
        </p:nvSpPr>
        <p:spPr>
          <a:xfrm rot="0">
            <a:off x="4038600" y="6356349"/>
            <a:ext cx="41148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73" name="文本框"/>
          <p:cNvSpPr>
            <a:spLocks noGrp="1"/>
          </p:cNvSpPr>
          <p:nvPr>
            <p:ph type="sldNum"/>
          </p:nvPr>
        </p:nvSpPr>
        <p:spPr>
          <a:xfrm rot="0">
            <a:off x="86106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64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4" r:id="rId3"/>
    <p:sldLayoutId id="2147484045" r:id="rId4"/>
    <p:sldLayoutId id="2147484046" r:id="rId5"/>
    <p:sldLayoutId id="2147484047" r:id="rId6"/>
    <p:sldLayoutId id="2147484048" r:id="rId7"/>
    <p:sldLayoutId id="2147484049" r:id="rId8"/>
    <p:sldLayoutId id="2147484050" r:id="rId9"/>
    <p:sldLayoutId id="2147484051" r:id="rId10"/>
    <p:sldLayoutId id="2147484052" r:id="rId11"/>
    <p:sldLayoutId id="2147484053" r:id="rId12"/>
    <p:sldLayoutId id="2147484054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35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219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216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217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218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830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6" r:id="rId3"/>
    <p:sldLayoutId id="2147484057" r:id="rId4"/>
    <p:sldLayoutId id="2147484058" r:id="rId5"/>
    <p:sldLayoutId id="2147484059" r:id="rId6"/>
    <p:sldLayoutId id="2147484060" r:id="rId7"/>
    <p:sldLayoutId id="2147484061" r:id="rId8"/>
    <p:sldLayoutId id="2147484062" r:id="rId9"/>
    <p:sldLayoutId id="2147484063" r:id="rId10"/>
    <p:sldLayoutId id="2147484064" r:id="rId11"/>
    <p:sldLayoutId id="2147484065" r:id="rId12"/>
    <p:sldLayoutId id="2147484066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36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452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44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45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45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1678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3"/>
    <p:sldLayoutId id="2147484069" r:id="rId4"/>
    <p:sldLayoutId id="2147484070" r:id="rId5"/>
    <p:sldLayoutId id="2147484071" r:id="rId6"/>
    <p:sldLayoutId id="2147484072" r:id="rId7"/>
    <p:sldLayoutId id="2147484073" r:id="rId8"/>
    <p:sldLayoutId id="2147484074" r:id="rId9"/>
    <p:sldLayoutId id="2147484075" r:id="rId10"/>
    <p:sldLayoutId id="2147484076" r:id="rId11"/>
    <p:sldLayoutId id="2147484077" r:id="rId12"/>
    <p:sldLayoutId id="2147484078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4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2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3" name="文本框"/>
          <p:cNvSpPr>
            <a:spLocks noGrp="1"/>
          </p:cNvSpPr>
          <p:nvPr>
            <p:ph type="title"/>
          </p:nvPr>
        </p:nvSpPr>
        <p:spPr>
          <a:xfrm rot="0">
            <a:off x="1841500" y="698500"/>
            <a:ext cx="9121775" cy="811213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solidFill>
                <a:schemeClr val="accent2"/>
              </a:solidFill>
              <a:latin typeface="微软雅黑" pitchFamily="0" charset="-122"/>
              <a:ea typeface="微软雅黑" pitchFamily="0" charset="-122"/>
            </a:endParaRPr>
          </a:p>
        </p:txBody>
      </p:sp>
      <p:sp>
        <p:nvSpPr>
          <p:cNvPr id="14" name="文本框"/>
          <p:cNvSpPr>
            <a:spLocks noGrp="1"/>
          </p:cNvSpPr>
          <p:nvPr>
            <p:ph type="body" idx="1"/>
          </p:nvPr>
        </p:nvSpPr>
        <p:spPr>
          <a:xfrm rot="0">
            <a:off x="1029335" y="1716404"/>
            <a:ext cx="9934575" cy="4524374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>
              <a:lnSpc>
                <a:spcPct val="140000"/>
              </a:lnSpc>
            </a:pPr>
            <a:endParaRPr lang="zh-CN" altLang="en-US" sz="2000">
              <a:solidFill>
                <a:srgbClr val="595959"/>
              </a:solidFill>
              <a:latin typeface="微软雅黑" pitchFamily="0" charset="-122"/>
              <a:ea typeface="微软雅黑" pitchFamily="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579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</p:sldLayoutIdLst>
  <p:transition>
    <p:random/>
  </p:transition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5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16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17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8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19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6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21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22" name="文本框"/>
          <p:cNvSpPr>
            <a:spLocks noGrp="1"/>
          </p:cNvSpPr>
          <p:nvPr>
            <p:ph type="dt" idx="10"/>
          </p:nvPr>
        </p:nvSpPr>
        <p:spPr>
          <a:xfrm rot="0">
            <a:off x="8382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23" name="文本框"/>
          <p:cNvSpPr>
            <a:spLocks noGrp="1"/>
          </p:cNvSpPr>
          <p:nvPr>
            <p:ph type="ftr"/>
          </p:nvPr>
        </p:nvSpPr>
        <p:spPr>
          <a:xfrm rot="0">
            <a:off x="4038600" y="6356349"/>
            <a:ext cx="41148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24" name="文本框"/>
          <p:cNvSpPr>
            <a:spLocks noGrp="1"/>
          </p:cNvSpPr>
          <p:nvPr>
            <p:ph type="sldNum"/>
          </p:nvPr>
        </p:nvSpPr>
        <p:spPr>
          <a:xfrm rot="0">
            <a:off x="8610600" y="6356349"/>
            <a:ext cx="2743200" cy="365125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0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7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26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27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28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29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241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8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31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32" name="文本框"/>
          <p:cNvSpPr>
            <a:spLocks noGrp="1"/>
          </p:cNvSpPr>
          <p:nvPr>
            <p:ph type="title"/>
          </p:nvPr>
        </p:nvSpPr>
        <p:spPr>
          <a:xfrm rot="0">
            <a:off x="1841500" y="698500"/>
            <a:ext cx="9121775" cy="811213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3" name="文本框"/>
          <p:cNvSpPr>
            <a:spLocks noGrp="1"/>
          </p:cNvSpPr>
          <p:nvPr>
            <p:ph type="body" idx="1"/>
          </p:nvPr>
        </p:nvSpPr>
        <p:spPr>
          <a:xfrm rot="0">
            <a:off x="1029335" y="1716404"/>
            <a:ext cx="9934575" cy="4524374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r>
              <a:rPr lang="zh-CN" altLang="en-US"/>
              <a:t>单击此处编辑母版文本样式</a:t>
            </a:r>
            <a:endParaRPr lang="en-US" altLang="zh-CN"/>
          </a:p>
          <a:p>
            <a:pPr lvl="1"/>
            <a:r>
              <a:rPr lang="zh-CN" altLang="en-US"/>
              <a:t>第二级</a:t>
            </a:r>
            <a:endParaRPr lang="en-US" altLang="zh-CN"/>
          </a:p>
          <a:p>
            <a:pPr lvl="2"/>
            <a:r>
              <a:rPr lang="zh-CN" altLang="en-US"/>
              <a:t>第三级</a:t>
            </a:r>
            <a:endParaRPr lang="en-US" altLang="zh-CN"/>
          </a:p>
          <a:p>
            <a:pPr lvl="3"/>
            <a:r>
              <a:rPr lang="zh-CN" altLang="en-US"/>
              <a:t>第四级</a:t>
            </a:r>
            <a:endParaRPr lang="en-US" altLang="zh-CN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4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35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36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505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Masters/slideMaster9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" descr="ppt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15570" y="223520"/>
            <a:ext cx="2172970" cy="1223645"/>
          </a:xfrm>
          <a:prstGeom prst="rect"/>
          <a:noFill/>
          <a:ln w="9525" cmpd="sng" cap="flat">
            <a:noFill/>
            <a:prstDash val="solid"/>
            <a:miter/>
          </a:ln>
        </p:spPr>
      </p:pic>
      <p:pic>
        <p:nvPicPr>
          <p:cNvPr id="38" name="图片" descr="ppt2 (2)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760460" y="4855210"/>
            <a:ext cx="3437255" cy="2007235"/>
          </a:xfrm>
          <a:prstGeom prst="rect"/>
          <a:noFill/>
          <a:ln w="9525" cmpd="sng" cap="flat">
            <a:noFill/>
            <a:prstDash val="solid"/>
            <a:miter/>
          </a:ln>
        </p:spPr>
      </p:pic>
      <p:sp>
        <p:nvSpPr>
          <p:cNvPr id="39" name="文本框"/>
          <p:cNvSpPr>
            <a:spLocks noGrp="1"/>
          </p:cNvSpPr>
          <p:nvPr>
            <p:ph type="dt" idx="10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40" name="文本框"/>
          <p:cNvSpPr>
            <a:spLocks noGrp="1"/>
          </p:cNvSpPr>
          <p:nvPr>
            <p:ph type="ftr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41" name="文本框"/>
          <p:cNvSpPr>
            <a:spLocks noGrp="1"/>
          </p:cNvSpPr>
          <p:nvPr>
            <p:ph type="sldNum"/>
          </p:nvPr>
        </p:nvSpPr>
        <p:spPr>
          <a:xfrm rot="0">
            <a:off x="0" y="0"/>
            <a:ext cx="0" cy="0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fld id="{CAD2D6BD-DE1B-4B5F-8B41-2702339687B9}" type="slidenum">
              <a:rPr lang="en-US" altLang="zh-CN" sz="1800" b="0" i="0" u="none" strike="noStrike" kern="1200" cap="none" spc="0" baseline="0">
                <a:solidFill>
                  <a:schemeClr val="tx1"/>
                </a:solidFill>
                <a:latin typeface="Times New Roman" pitchFamily="0" charset="0"/>
                <a:ea typeface="宋体" pitchFamily="0" charset="0"/>
                <a:cs typeface="Times New Roman" pitchFamily="0" charset="0"/>
              </a:rPr>
              <a:t>&lt;#&gt;</a:t>
            </a:fld>
            <a:endParaRPr lang="zh-CN" altLang="en-US">
              <a:latin typeface="Times New Roman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10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Calibri Light" pitchFamily="0" charset="0"/>
          <a:ea typeface="宋体" pitchFamily="0" charset="0"/>
          <a:cs typeface="Calibri Light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None/>
        <a:defRPr sz="2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4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20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None/>
        <a:defRPr sz="1800" kern="1200">
          <a:solidFill>
            <a:schemeClr val="tx1"/>
          </a:solidFill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73.jpeg"/><Relationship Id="rId2" Type="http://schemas.openxmlformats.org/officeDocument/2006/relationships/slideLayout" Target="../slideLayouts/slideLayout359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75.png"/><Relationship Id="rId2" Type="http://schemas.openxmlformats.org/officeDocument/2006/relationships/slideLayout" Target="../slideLayouts/slideLayout38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74.png"/><Relationship Id="rId2" Type="http://schemas.openxmlformats.org/officeDocument/2006/relationships/slideLayout" Target="../slideLayouts/slideLayout38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76.png"/><Relationship Id="rId2" Type="http://schemas.openxmlformats.org/officeDocument/2006/relationships/slideLayout" Target="../slideLayouts/slideLayout38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6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1.xml"/><Relationship Id="rId2" Type="http://schemas.openxmlformats.org/officeDocument/2006/relationships/notesSlide" Target="../notesSlides/notesSlide9.xml"/></Relationships>
</file>

<file path=ppt/slides/slide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图片" descr="ppt封面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-12065" y="-6985"/>
            <a:ext cx="12216130" cy="6871970"/>
          </a:xfrm>
          <a:prstGeom prst="rect"/>
          <a:noFill/>
          <a:ln w="9525" cmpd="sng" cap="flat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396995036"/>
      </p:ext>
    </p:extLst>
  </p:cSld>
  <p:clrMapOvr>
    <a:masterClrMapping/>
  </p:clrMapOvr>
  <p:transition>
    <p:random/>
  </p:transition>
</p:sld>
</file>

<file path=ppt/slides/slide10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获取元素的方法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47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获取根元素 获取一些元素位置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document.documentElement//获取html元素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document.body //获取body元素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获取当前页面的宽度和高度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var 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w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idth=document.documentElement.clientWidth||document.body.clientWidth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height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=document.documentElement.client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Height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||document.body.client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Height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324548"/>
      </p:ext>
    </p:extLst>
  </p:cSld>
  <p:clrMapOvr>
    <a:masterClrMapping/>
  </p:clrMapOvr>
  <p:transition>
    <p:random/>
  </p:transition>
</p:sld>
</file>

<file path=ppt/slides/slide1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获取元素的方法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51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在移动端我们</a:t>
            </a:r>
            <a:r>
              <a:rPr lang="zh-CN" altLang="en-US" sz="2000" b="1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获取元素</a:t>
            </a: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常用的方法（ ie678不兼容）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document.querySelector("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#id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");//获取一个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document.querySelectorAll("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.class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");//获取一组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document.querySelectorAll("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#tab li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");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p.s</a:t>
            </a:r>
            <a:r>
              <a:rPr lang="zh-CN" altLang="en-US" sz="20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：jq中的选择器参考css选择器的规则</a:t>
            </a:r>
            <a:endParaRPr lang="zh-CN" altLang="en-US" sz="20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778493"/>
      </p:ext>
    </p:extLst>
  </p:cSld>
  <p:clrMapOvr>
    <a:masterClrMapping/>
  </p:clrMapOvr>
  <p:transition>
    <p:random/>
  </p:transition>
</p:sld>
</file>

<file path=ppt/slides/slide1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节点和关系属性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55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 HTML DOM 中，所有事物都是节点。DOM 是被视为节点树的 HTML。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节点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：Node 在页面中出现的所有东西都是节点，    元素、注释、文本等都是节点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通过 HTML DOM，树中的所有节点均可通过 JavaScript 进行访问。所有 HTML 元素（节点）均可被修改，也可以创建或删除节点。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798668"/>
      </p:ext>
    </p:extLst>
  </p:cSld>
  <p:clrMapOvr>
    <a:masterClrMapping/>
  </p:clrMapOvr>
  <p:transition>
    <p:random/>
  </p:transition>
</p:sld>
</file>

<file path=ppt/slides/slide1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节点和关系属性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59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HTML DOM 将 HTML 文档视作树结构。这种结构被称为节点树：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pic>
        <p:nvPicPr>
          <p:cNvPr id="260" name="图片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3091815" y="2411095"/>
            <a:ext cx="6007735" cy="3766185"/>
          </a:xfrm>
          <a:prstGeom prst="rect"/>
          <a:noFill/>
          <a:ln w="9525" cmpd="sng" cap="flat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55557976"/>
      </p:ext>
    </p:extLst>
  </p:cSld>
  <p:clrMapOvr>
    <a:masterClrMapping/>
  </p:clrMapOvr>
  <p:transition>
    <p:random/>
  </p:transition>
</p:sld>
</file>

<file path=ppt/slides/slide1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节点和关系属性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64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获取关系的属性</a:t>
            </a:r>
            <a:r>
              <a:rPr lang="en-US" altLang="zh-CN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*****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childNodes 获取所有的子节点（一组）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(儿子级）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children   获取所有元素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子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节点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（一组）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（不兼容）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parentNode 获取父亲节点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previousSibling 获取上一个节点  previousElementSibling 上一个元素节点（不兼容）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nextSibling 获取弟弟节点   nextElementSibling下一个元素节点（不兼容）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firstChild 获取子节点中的第一个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lastChild  获取子节点中最后一个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7239"/>
      </p:ext>
    </p:extLst>
  </p:cSld>
  <p:clrMapOvr>
    <a:masterClrMapping/>
  </p:clrMapOvr>
  <p:transition>
    <p:random/>
  </p:transition>
</p:sld>
</file>

<file path=ppt/slides/slide1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节点和关系属性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graphicFrame>
        <p:nvGraphicFramePr>
          <p:cNvPr id="268" name="表格"/>
          <p:cNvGraphicFramePr>
            <a:graphicFrameLocks noGrp="1"/>
          </p:cNvGraphicFramePr>
          <p:nvPr>
            <p:ph type="tbl"/>
            <p:extLst>
              <p:ext uri="{D42A27DB-BD31-4B8C-83A1-F6EECF244321}"/>
            </p:extLst>
          </p:nvPr>
        </p:nvGraphicFramePr>
        <p:xfrm>
          <a:off x="838200" y="1825625"/>
          <a:ext cx="10553395" cy="1942880"/>
        </p:xfrm>
        <a:graphic>
          <a:graphicData uri="http://schemas.openxmlformats.org/drawingml/2006/table">
            <a:tbl>
              <a:tblPr bandRow="1"/>
              <a:tblGrid>
                <a:gridCol w="2628722"/>
                <a:gridCol w="2628722"/>
                <a:gridCol w="2628722"/>
                <a:gridCol w="2628722"/>
              </a:tblGrid>
              <a:tr h="380889"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1" i="0" u="none" strike="noStrike" kern="1200" cap="none" spc="0" baseline="0">
                          <a:solidFill>
                            <a:srgbClr val="FFFFFF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节点类型</a:t>
                      </a:r>
                      <a:endParaRPr lang="zh-CN" altLang="en-US" sz="1800" b="1" i="0" u="none" strike="noStrike" kern="1200" cap="none" spc="0" baseline="0">
                        <a:solidFill>
                          <a:srgbClr val="FFFFFF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1" i="0" u="none" strike="noStrike" kern="1200" cap="none" spc="0" baseline="0">
                          <a:solidFill>
                            <a:srgbClr val="FFFFFF"/>
                          </a:solidFill>
                          <a:latin typeface="Arial" pitchFamily="34" charset="0"/>
                          <a:ea typeface="微软雅黑" pitchFamily="0" charset="-122"/>
                          <a:cs typeface="Calibri" pitchFamily="0" charset="0"/>
                        </a:rPr>
                        <a:t>nodeType</a:t>
                      </a:r>
                      <a:endParaRPr lang="zh-CN" altLang="en-US" sz="1800" b="1" i="0" u="none" strike="noStrike" kern="1200" cap="none" spc="0" baseline="0">
                        <a:solidFill>
                          <a:srgbClr val="FFFFFF"/>
                        </a:solidFill>
                        <a:latin typeface="Arial" pitchFamily="34" charset="0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1" i="0" u="none" strike="noStrike" kern="1200" cap="none" spc="0" baseline="0">
                          <a:solidFill>
                            <a:srgbClr val="FFFFFF"/>
                          </a:solidFill>
                          <a:latin typeface="Arial" pitchFamily="34" charset="0"/>
                          <a:ea typeface="微软雅黑" pitchFamily="0" charset="-122"/>
                          <a:cs typeface="Calibri" pitchFamily="0" charset="0"/>
                        </a:rPr>
                        <a:t>nodeName</a:t>
                      </a:r>
                      <a:endParaRPr lang="zh-CN" altLang="en-US" sz="1800" b="1" i="0" u="none" strike="noStrike" kern="1200" cap="none" spc="0" baseline="0">
                        <a:solidFill>
                          <a:srgbClr val="FFFFFF"/>
                        </a:solidFill>
                        <a:latin typeface="Arial" pitchFamily="34" charset="0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1" i="0" u="none" strike="noStrike" kern="1200" cap="none" spc="0" baseline="0">
                          <a:solidFill>
                            <a:srgbClr val="FFFFFF"/>
                          </a:solidFill>
                          <a:latin typeface="Arial" pitchFamily="34" charset="0"/>
                          <a:ea typeface="微软雅黑" pitchFamily="0" charset="-122"/>
                          <a:cs typeface="Calibri" pitchFamily="0" charset="0"/>
                        </a:rPr>
                        <a:t>nodeValue</a:t>
                      </a:r>
                      <a:endParaRPr lang="zh-CN" altLang="en-US" sz="1800" b="1" i="0" u="none" strike="noStrike" kern="1200" cap="none" spc="0" baseline="0">
                        <a:solidFill>
                          <a:srgbClr val="FFFFFF"/>
                        </a:solidFill>
                        <a:latin typeface="Arial" pitchFamily="34" charset="0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381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</a:tr>
              <a:tr h="380889"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元素节点（元素标签）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1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大写的标签名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null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1DEEF"/>
                    </a:solidFill>
                  </a:tcPr>
                </a:tc>
              </a:tr>
              <a:tr h="380889"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文本节点（文字）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3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#text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文字内容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</a:tr>
              <a:tr h="380889"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注释节点（注释）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8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#comment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注释内容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1DEEF"/>
                    </a:solidFill>
                  </a:tcPr>
                </a:tc>
              </a:tr>
              <a:tr h="380889"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document（整个文档）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9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#document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800" b="0" i="0" u="none" strike="noStrike" kern="1200" cap="none" spc="0" baseline="0">
                          <a:solidFill>
                            <a:srgbClr val="000000"/>
                          </a:solidFill>
                          <a:latin typeface="微软雅黑" pitchFamily="0" charset="-122"/>
                          <a:ea typeface="微软雅黑" pitchFamily="0" charset="-122"/>
                          <a:cs typeface="Calibri" pitchFamily="0" charset="0"/>
                        </a:rPr>
                        <a:t>null</a:t>
                      </a:r>
                      <a:endParaRPr lang="zh-CN" altLang="en-US" sz="1800" b="0" i="0" u="none" strike="noStrike" kern="1200" cap="none" spc="0" baseline="0">
                        <a:solidFill>
                          <a:srgbClr val="000000"/>
                        </a:solidFill>
                        <a:latin typeface="微软雅黑" pitchFamily="0" charset="-122"/>
                        <a:ea typeface="微软雅黑" pitchFamily="0" charset="-122"/>
                        <a:cs typeface="Calibri" pitchFamily="0" charset="0"/>
                      </a:endParaRPr>
                    </a:p>
                  </a:txBody>
                  <a:tcPr marL="0" marT="0" marR="0" marB="0" vert="horz" anchor="ctr">
                    <a:lnL>
                      <a:noFill/>
                    </a:lnL>
                    <a:lnR>
                      <a:noFill/>
                    </a:lnR>
                    <a:lnT w="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9EFF7"/>
                    </a:solidFill>
                  </a:tcPr>
                </a:tc>
              </a:tr>
            </a:tbl>
          </a:graphicData>
        </a:graphic>
      </p:graphicFrame>
      <p:sp>
        <p:nvSpPr>
          <p:cNvPr id="269" name="矩形"/>
          <p:cNvSpPr>
            <a:spLocks/>
          </p:cNvSpPr>
          <p:nvPr/>
        </p:nvSpPr>
        <p:spPr>
          <a:xfrm rot="0">
            <a:off x="792480" y="3926204"/>
            <a:ext cx="10424161" cy="624836"/>
          </a:xfrm>
          <a:prstGeom prst="rect"/>
          <a:noFill/>
          <a:ln w="9525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  <a:sp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Calibri" pitchFamily="0" charset="0"/>
              </a:rPr>
              <a:t>p.s</a:t>
            </a:r>
            <a:r>
              <a:rPr lang="zh-CN" altLang="en-US" sz="18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Calibri" pitchFamily="0" charset="0"/>
              </a:rPr>
              <a:t>：在标准浏览器中会将空格（space）和回车（Enter）当做文本节点处理</a:t>
            </a:r>
            <a:endParaRPr lang="en-US" altLang="zh-CN" sz="18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Calibri" pitchFamily="0" charset="0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Calibri" pitchFamily="0" charset="0"/>
                <a:sym typeface="宋体" pitchFamily="0" charset="0"/>
              </a:rPr>
              <a:t>标准浏览器：除了</a:t>
            </a:r>
            <a:r>
              <a:rPr lang="en-US" altLang="zh-CN" sz="18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Calibri" pitchFamily="0" charset="0"/>
                <a:sym typeface="宋体" pitchFamily="0" charset="0"/>
              </a:rPr>
              <a:t>ie678</a:t>
            </a:r>
            <a:endParaRPr lang="zh-CN" altLang="en-US" sz="18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Calibri" pitchFamily="0" charset="0"/>
              <a:sym typeface="宋体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773778"/>
      </p:ext>
    </p:extLst>
  </p:cSld>
  <p:clrMapOvr>
    <a:masterClrMapping/>
  </p:clrMapOvr>
  <p:transition>
    <p:random/>
  </p:transition>
</p:sld>
</file>

<file path=ppt/slides/slide16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节点和关系属性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73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练习：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获取所有子节点中的元素节点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获取所有子节点中的指定元素节点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获取上一个元素节点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获取所有哥哥节点中的元素节点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718198"/>
      </p:ext>
    </p:extLst>
  </p:cSld>
  <p:clrMapOvr>
    <a:masterClrMapping/>
  </p:clrMapOvr>
  <p:transition>
    <p:random/>
  </p:transition>
</p:sld>
</file>

<file path=ppt/slides/slide17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的增删改查及应用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77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创建元素节点  </a:t>
            </a:r>
            <a:r>
              <a:rPr lang="en-US" altLang="zh-CN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createElement()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例如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：var oDiv=document.createElement('div')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把新的子节点添加到指定节点   appendChild()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向指定元素内容之后添加一个元素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例如：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parent.appendChild(newTag)（oDiv）</a:t>
            </a:r>
            <a:endParaRPr lang="zh-CN" altLang="en-US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374499"/>
      </p:ext>
    </p:extLst>
  </p:cSld>
  <p:clrMapOvr>
    <a:masterClrMapping/>
  </p:clrMapOvr>
  <p:transition>
    <p:random/>
  </p:transition>
</p:sld>
</file>

<file path=ppt/slides/slide18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的增删改查及应用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81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将创建的元素添加到已有元素之前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父级元素.insertBefore(要放置的元素，放在谁之前)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oldTag.parentNode.insertBefore(</a:t>
            </a:r>
            <a:r>
              <a:rPr lang="en-US" altLang="zh-CN" sz="2000" b="0" i="0" u="none" strike="noStrike" kern="1200" cap="none" spc="0" baseline="0">
                <a:solidFill>
                  <a:srgbClr val="FF66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new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Tag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,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oldTag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8136147"/>
      </p:ext>
    </p:extLst>
  </p:cSld>
  <p:clrMapOvr>
    <a:masterClrMapping/>
  </p:clrMapOvr>
  <p:transition>
    <p:random/>
  </p:transition>
</p:sld>
</file>

<file path=ppt/slides/slide19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691515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的增删改查及应用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85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   </a:t>
            </a: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创建属性节点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 createAttribute()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//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创建的键值对，可以</a:t>
            </a:r>
            <a:r>
              <a:rPr lang="zh-CN" altLang="en-US" sz="2000" b="0" i="0" u="none" strike="noStrike" kern="1200" cap="none" spc="0" baseline="0">
                <a:solidFill>
                  <a:srgbClr val="FF66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直接显示在</a:t>
            </a:r>
            <a:r>
              <a:rPr lang="en-US" altLang="zh-CN" sz="2000" b="0" i="0" u="none" strike="noStrike" kern="1200" cap="none" spc="0" baseline="0">
                <a:solidFill>
                  <a:srgbClr val="FF66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html</a:t>
            </a:r>
            <a:r>
              <a:rPr lang="zh-CN" altLang="en-US" sz="2000" b="0" i="0" u="none" strike="noStrike" kern="1200" cap="none" spc="0" baseline="0">
                <a:solidFill>
                  <a:srgbClr val="FF66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标签中</a:t>
            </a:r>
            <a:endParaRPr lang="en-US" altLang="zh-CN" sz="2000" b="0" i="0" u="none" strike="noStrike" kern="1200" cap="none" spc="0" baseline="0">
              <a:solidFill>
                <a:srgbClr val="FF66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  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*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setAttribute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(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‘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属性名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’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,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’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属性值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’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)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--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直接向对象添加一对键值对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   </a:t>
            </a: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获取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 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*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 obj.getAttribute('')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   </a:t>
            </a: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删除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*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  obj.removeAttribute('')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   p.s：ie6-8下不能获取className这个属性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199133"/>
      </p:ext>
    </p:extLst>
  </p:cSld>
  <p:clrMapOvr>
    <a:masterClrMapping/>
  </p:clrMapOvr>
  <p:transition>
    <p:random/>
  </p:transition>
</p:sld>
</file>

<file path=ppt/slides/slide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组合"/>
          <p:cNvGrpSpPr>
            <a:grpSpLocks/>
          </p:cNvGrpSpPr>
          <p:nvPr/>
        </p:nvGrpSpPr>
        <p:grpSpPr>
          <a:xfrm>
            <a:off x="1755541" y="1147213"/>
            <a:ext cx="7621362" cy="711758"/>
            <a:chOff x="1755541" y="1147213"/>
            <a:chExt cx="7621362" cy="711758"/>
          </a:xfrm>
        </p:grpSpPr>
        <p:sp>
          <p:nvSpPr>
            <p:cNvPr id="176" name="矩形"/>
            <p:cNvSpPr>
              <a:spLocks/>
            </p:cNvSpPr>
            <p:nvPr/>
          </p:nvSpPr>
          <p:spPr>
            <a:xfrm rot="0">
              <a:off x="2573608" y="1267450"/>
              <a:ext cx="6803295" cy="471281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DOM</a:t>
              </a: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获取元素的方法</a:t>
              </a:r>
              <a:endParaRPr lang="en-US" altLang="zh-CN" sz="1800" b="0" i="0" u="none" strike="noStrike" kern="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Mangal" pitchFamily="18" charset="0"/>
                <a:sym typeface="宋体" pitchFamily="0" charset="0"/>
              </a:endParaRPr>
            </a:p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zh-CN" altLang="en-US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  <p:sp>
          <p:nvSpPr>
            <p:cNvPr id="177" name="曲线"/>
            <p:cNvSpPr>
              <a:spLocks/>
            </p:cNvSpPr>
            <p:nvPr/>
          </p:nvSpPr>
          <p:spPr>
            <a:xfrm rot="0">
              <a:off x="1755541" y="1147213"/>
              <a:ext cx="711754" cy="71175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7" y="0"/>
                  </a:moveTo>
                  <a:lnTo>
                    <a:pt x="10805" y="11"/>
                  </a:lnTo>
                  <a:lnTo>
                    <a:pt x="10810" y="0"/>
                  </a:lnTo>
                  <a:lnTo>
                    <a:pt x="11592" y="1781"/>
                  </a:lnTo>
                  <a:lnTo>
                    <a:pt x="12675" y="164"/>
                  </a:lnTo>
                  <a:lnTo>
                    <a:pt x="12676" y="174"/>
                  </a:lnTo>
                  <a:lnTo>
                    <a:pt x="12685" y="164"/>
                  </a:lnTo>
                  <a:lnTo>
                    <a:pt x="13145" y="2056"/>
                  </a:lnTo>
                  <a:lnTo>
                    <a:pt x="14493" y="651"/>
                  </a:lnTo>
                  <a:lnTo>
                    <a:pt x="14622" y="2602"/>
                  </a:lnTo>
                  <a:lnTo>
                    <a:pt x="16200" y="1446"/>
                  </a:lnTo>
                  <a:lnTo>
                    <a:pt x="15985" y="3390"/>
                  </a:lnTo>
                  <a:lnTo>
                    <a:pt x="17740" y="2526"/>
                  </a:lnTo>
                  <a:lnTo>
                    <a:pt x="17193" y="4403"/>
                  </a:lnTo>
                  <a:lnTo>
                    <a:pt x="19072" y="3856"/>
                  </a:lnTo>
                  <a:lnTo>
                    <a:pt x="18208" y="5611"/>
                  </a:lnTo>
                  <a:lnTo>
                    <a:pt x="20153" y="5400"/>
                  </a:lnTo>
                  <a:lnTo>
                    <a:pt x="18994" y="6976"/>
                  </a:lnTo>
                  <a:lnTo>
                    <a:pt x="20948" y="7103"/>
                  </a:lnTo>
                  <a:lnTo>
                    <a:pt x="19536" y="8458"/>
                  </a:lnTo>
                  <a:lnTo>
                    <a:pt x="21434" y="8924"/>
                  </a:lnTo>
                  <a:lnTo>
                    <a:pt x="19809" y="10011"/>
                  </a:lnTo>
                  <a:lnTo>
                    <a:pt x="21600" y="10800"/>
                  </a:lnTo>
                  <a:lnTo>
                    <a:pt x="19800" y="11591"/>
                  </a:lnTo>
                  <a:lnTo>
                    <a:pt x="21434" y="12685"/>
                  </a:lnTo>
                  <a:lnTo>
                    <a:pt x="19533" y="13148"/>
                  </a:lnTo>
                  <a:lnTo>
                    <a:pt x="20945" y="14503"/>
                  </a:lnTo>
                  <a:lnTo>
                    <a:pt x="18993" y="14628"/>
                  </a:lnTo>
                  <a:lnTo>
                    <a:pt x="20146" y="16208"/>
                  </a:lnTo>
                  <a:lnTo>
                    <a:pt x="18203" y="15994"/>
                  </a:lnTo>
                  <a:lnTo>
                    <a:pt x="19066" y="17748"/>
                  </a:lnTo>
                  <a:lnTo>
                    <a:pt x="17188" y="17201"/>
                  </a:lnTo>
                  <a:lnTo>
                    <a:pt x="17734" y="19077"/>
                  </a:lnTo>
                  <a:lnTo>
                    <a:pt x="15980" y="18213"/>
                  </a:lnTo>
                  <a:lnTo>
                    <a:pt x="16191" y="20158"/>
                  </a:lnTo>
                  <a:lnTo>
                    <a:pt x="14612" y="19000"/>
                  </a:lnTo>
                  <a:lnTo>
                    <a:pt x="14482" y="20952"/>
                  </a:lnTo>
                  <a:lnTo>
                    <a:pt x="13132" y="19538"/>
                  </a:lnTo>
                  <a:lnTo>
                    <a:pt x="12665" y="21437"/>
                  </a:lnTo>
                  <a:lnTo>
                    <a:pt x="11581" y="19816"/>
                  </a:lnTo>
                  <a:lnTo>
                    <a:pt x="10797" y="21600"/>
                  </a:lnTo>
                  <a:lnTo>
                    <a:pt x="10794" y="21588"/>
                  </a:lnTo>
                  <a:lnTo>
                    <a:pt x="10786" y="21600"/>
                  </a:lnTo>
                  <a:lnTo>
                    <a:pt x="10005" y="19816"/>
                  </a:lnTo>
                  <a:lnTo>
                    <a:pt x="8924" y="21435"/>
                  </a:lnTo>
                  <a:lnTo>
                    <a:pt x="8921" y="21422"/>
                  </a:lnTo>
                  <a:lnTo>
                    <a:pt x="8914" y="21432"/>
                  </a:lnTo>
                  <a:lnTo>
                    <a:pt x="8453" y="19542"/>
                  </a:lnTo>
                  <a:lnTo>
                    <a:pt x="7106" y="20948"/>
                  </a:lnTo>
                  <a:lnTo>
                    <a:pt x="6975" y="18996"/>
                  </a:lnTo>
                  <a:lnTo>
                    <a:pt x="5398" y="20152"/>
                  </a:lnTo>
                  <a:lnTo>
                    <a:pt x="5612" y="18206"/>
                  </a:lnTo>
                  <a:lnTo>
                    <a:pt x="3857" y="19073"/>
                  </a:lnTo>
                  <a:lnTo>
                    <a:pt x="4404" y="17195"/>
                  </a:lnTo>
                  <a:lnTo>
                    <a:pt x="2525" y="17740"/>
                  </a:lnTo>
                  <a:lnTo>
                    <a:pt x="3390" y="15986"/>
                  </a:lnTo>
                  <a:lnTo>
                    <a:pt x="1444" y="16200"/>
                  </a:lnTo>
                  <a:lnTo>
                    <a:pt x="2603" y="14620"/>
                  </a:lnTo>
                  <a:lnTo>
                    <a:pt x="651" y="14493"/>
                  </a:lnTo>
                  <a:lnTo>
                    <a:pt x="2063" y="13138"/>
                  </a:lnTo>
                  <a:lnTo>
                    <a:pt x="161" y="12675"/>
                  </a:lnTo>
                  <a:lnTo>
                    <a:pt x="1790" y="11586"/>
                  </a:lnTo>
                  <a:lnTo>
                    <a:pt x="0" y="10800"/>
                  </a:lnTo>
                  <a:lnTo>
                    <a:pt x="1798" y="10008"/>
                  </a:lnTo>
                  <a:lnTo>
                    <a:pt x="161" y="8914"/>
                  </a:lnTo>
                  <a:lnTo>
                    <a:pt x="2066" y="8450"/>
                  </a:lnTo>
                  <a:lnTo>
                    <a:pt x="654" y="7093"/>
                  </a:lnTo>
                  <a:lnTo>
                    <a:pt x="2603" y="6966"/>
                  </a:lnTo>
                  <a:lnTo>
                    <a:pt x="1451" y="5388"/>
                  </a:lnTo>
                  <a:lnTo>
                    <a:pt x="3395" y="5603"/>
                  </a:lnTo>
                  <a:lnTo>
                    <a:pt x="2528" y="3849"/>
                  </a:lnTo>
                  <a:lnTo>
                    <a:pt x="4409" y="4398"/>
                  </a:lnTo>
                  <a:lnTo>
                    <a:pt x="3865" y="2519"/>
                  </a:lnTo>
                  <a:lnTo>
                    <a:pt x="5619" y="3385"/>
                  </a:lnTo>
                  <a:lnTo>
                    <a:pt x="5408" y="1441"/>
                  </a:lnTo>
                  <a:lnTo>
                    <a:pt x="6985" y="2599"/>
                  </a:lnTo>
                  <a:lnTo>
                    <a:pt x="7115" y="646"/>
                  </a:lnTo>
                  <a:lnTo>
                    <a:pt x="8467" y="2061"/>
                  </a:lnTo>
                  <a:lnTo>
                    <a:pt x="8932" y="161"/>
                  </a:lnTo>
                  <a:lnTo>
                    <a:pt x="10015" y="1781"/>
                  </a:lnTo>
                  <a:close/>
                </a:path>
              </a:pathLst>
            </a:custGeom>
            <a:solidFill>
              <a:schemeClr val="accent1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01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  <p:grpSp>
        <p:nvGrpSpPr>
          <p:cNvPr id="181" name="组合"/>
          <p:cNvGrpSpPr>
            <a:grpSpLocks/>
          </p:cNvGrpSpPr>
          <p:nvPr/>
        </p:nvGrpSpPr>
        <p:grpSpPr>
          <a:xfrm>
            <a:off x="2255610" y="1997428"/>
            <a:ext cx="7621363" cy="711758"/>
            <a:chOff x="2255610" y="1997428"/>
            <a:chExt cx="7621363" cy="711758"/>
          </a:xfrm>
        </p:grpSpPr>
        <p:sp>
          <p:nvSpPr>
            <p:cNvPr id="179" name="矩形"/>
            <p:cNvSpPr>
              <a:spLocks/>
            </p:cNvSpPr>
            <p:nvPr/>
          </p:nvSpPr>
          <p:spPr>
            <a:xfrm rot="0">
              <a:off x="3073678" y="2117666"/>
              <a:ext cx="6803295" cy="471282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DOM</a:t>
              </a: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节点和关系属性</a:t>
              </a:r>
              <a:endParaRPr lang="en-US" altLang="zh-CN" sz="1800" b="0" i="0" u="none" strike="noStrike" kern="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Mangal" pitchFamily="18" charset="0"/>
                <a:sym typeface="宋体" pitchFamily="0" charset="0"/>
              </a:endParaRPr>
            </a:p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zh-CN" altLang="en-US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  <p:sp>
          <p:nvSpPr>
            <p:cNvPr id="180" name="曲线"/>
            <p:cNvSpPr>
              <a:spLocks/>
            </p:cNvSpPr>
            <p:nvPr/>
          </p:nvSpPr>
          <p:spPr>
            <a:xfrm rot="0">
              <a:off x="2255610" y="1997428"/>
              <a:ext cx="711753" cy="71175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lnTo>
                    <a:pt x="10804" y="11"/>
                  </a:lnTo>
                  <a:lnTo>
                    <a:pt x="10809" y="0"/>
                  </a:lnTo>
                  <a:lnTo>
                    <a:pt x="11591" y="1781"/>
                  </a:lnTo>
                  <a:lnTo>
                    <a:pt x="12675" y="164"/>
                  </a:lnTo>
                  <a:lnTo>
                    <a:pt x="12677" y="176"/>
                  </a:lnTo>
                  <a:lnTo>
                    <a:pt x="12684" y="164"/>
                  </a:lnTo>
                  <a:lnTo>
                    <a:pt x="13143" y="2056"/>
                  </a:lnTo>
                  <a:lnTo>
                    <a:pt x="14493" y="649"/>
                  </a:lnTo>
                  <a:lnTo>
                    <a:pt x="14622" y="2602"/>
                  </a:lnTo>
                  <a:lnTo>
                    <a:pt x="16200" y="1446"/>
                  </a:lnTo>
                  <a:lnTo>
                    <a:pt x="15985" y="3391"/>
                  </a:lnTo>
                  <a:lnTo>
                    <a:pt x="17742" y="2525"/>
                  </a:lnTo>
                  <a:lnTo>
                    <a:pt x="17195" y="4402"/>
                  </a:lnTo>
                  <a:lnTo>
                    <a:pt x="19073" y="3857"/>
                  </a:lnTo>
                  <a:lnTo>
                    <a:pt x="18208" y="5609"/>
                  </a:lnTo>
                  <a:lnTo>
                    <a:pt x="20152" y="5397"/>
                  </a:lnTo>
                  <a:lnTo>
                    <a:pt x="18996" y="6977"/>
                  </a:lnTo>
                  <a:lnTo>
                    <a:pt x="20947" y="7106"/>
                  </a:lnTo>
                  <a:lnTo>
                    <a:pt x="19536" y="8459"/>
                  </a:lnTo>
                  <a:lnTo>
                    <a:pt x="21434" y="8924"/>
                  </a:lnTo>
                  <a:lnTo>
                    <a:pt x="19809" y="10009"/>
                  </a:lnTo>
                  <a:lnTo>
                    <a:pt x="21600" y="10800"/>
                  </a:lnTo>
                  <a:lnTo>
                    <a:pt x="19801" y="11590"/>
                  </a:lnTo>
                  <a:lnTo>
                    <a:pt x="21434" y="12685"/>
                  </a:lnTo>
                  <a:lnTo>
                    <a:pt x="19533" y="13149"/>
                  </a:lnTo>
                  <a:lnTo>
                    <a:pt x="20945" y="14503"/>
                  </a:lnTo>
                  <a:lnTo>
                    <a:pt x="18991" y="14627"/>
                  </a:lnTo>
                  <a:lnTo>
                    <a:pt x="20146" y="16207"/>
                  </a:lnTo>
                  <a:lnTo>
                    <a:pt x="18203" y="15994"/>
                  </a:lnTo>
                  <a:lnTo>
                    <a:pt x="19066" y="17748"/>
                  </a:lnTo>
                  <a:lnTo>
                    <a:pt x="17187" y="17201"/>
                  </a:lnTo>
                  <a:lnTo>
                    <a:pt x="17733" y="19078"/>
                  </a:lnTo>
                  <a:lnTo>
                    <a:pt x="15979" y="18213"/>
                  </a:lnTo>
                  <a:lnTo>
                    <a:pt x="16191" y="20158"/>
                  </a:lnTo>
                  <a:lnTo>
                    <a:pt x="14613" y="19000"/>
                  </a:lnTo>
                  <a:lnTo>
                    <a:pt x="14484" y="20952"/>
                  </a:lnTo>
                  <a:lnTo>
                    <a:pt x="13132" y="19538"/>
                  </a:lnTo>
                  <a:lnTo>
                    <a:pt x="12663" y="21437"/>
                  </a:lnTo>
                  <a:lnTo>
                    <a:pt x="11583" y="19816"/>
                  </a:lnTo>
                  <a:lnTo>
                    <a:pt x="10800" y="21600"/>
                  </a:lnTo>
                  <a:lnTo>
                    <a:pt x="10793" y="21587"/>
                  </a:lnTo>
                  <a:lnTo>
                    <a:pt x="10786" y="21600"/>
                  </a:lnTo>
                  <a:lnTo>
                    <a:pt x="10005" y="19816"/>
                  </a:lnTo>
                  <a:lnTo>
                    <a:pt x="8924" y="21434"/>
                  </a:lnTo>
                  <a:lnTo>
                    <a:pt x="8919" y="21423"/>
                  </a:lnTo>
                  <a:lnTo>
                    <a:pt x="8914" y="21434"/>
                  </a:lnTo>
                  <a:lnTo>
                    <a:pt x="8452" y="19542"/>
                  </a:lnTo>
                  <a:lnTo>
                    <a:pt x="7104" y="20948"/>
                  </a:lnTo>
                  <a:lnTo>
                    <a:pt x="6977" y="18994"/>
                  </a:lnTo>
                  <a:lnTo>
                    <a:pt x="5400" y="20152"/>
                  </a:lnTo>
                  <a:lnTo>
                    <a:pt x="5612" y="18208"/>
                  </a:lnTo>
                  <a:lnTo>
                    <a:pt x="3855" y="19073"/>
                  </a:lnTo>
                  <a:lnTo>
                    <a:pt x="4401" y="17194"/>
                  </a:lnTo>
                  <a:lnTo>
                    <a:pt x="2524" y="17741"/>
                  </a:lnTo>
                  <a:lnTo>
                    <a:pt x="3391" y="15986"/>
                  </a:lnTo>
                  <a:lnTo>
                    <a:pt x="1446" y="16199"/>
                  </a:lnTo>
                  <a:lnTo>
                    <a:pt x="2603" y="14622"/>
                  </a:lnTo>
                  <a:lnTo>
                    <a:pt x="651" y="14492"/>
                  </a:lnTo>
                  <a:lnTo>
                    <a:pt x="2060" y="13139"/>
                  </a:lnTo>
                  <a:lnTo>
                    <a:pt x="162" y="12673"/>
                  </a:lnTo>
                  <a:lnTo>
                    <a:pt x="1790" y="11588"/>
                  </a:lnTo>
                  <a:lnTo>
                    <a:pt x="0" y="10800"/>
                  </a:lnTo>
                  <a:lnTo>
                    <a:pt x="1797" y="10008"/>
                  </a:lnTo>
                  <a:lnTo>
                    <a:pt x="162" y="8914"/>
                  </a:lnTo>
                  <a:lnTo>
                    <a:pt x="2065" y="8449"/>
                  </a:lnTo>
                  <a:lnTo>
                    <a:pt x="652" y="7096"/>
                  </a:lnTo>
                  <a:lnTo>
                    <a:pt x="2606" y="6967"/>
                  </a:lnTo>
                  <a:lnTo>
                    <a:pt x="1451" y="5391"/>
                  </a:lnTo>
                  <a:lnTo>
                    <a:pt x="3396" y="5604"/>
                  </a:lnTo>
                  <a:lnTo>
                    <a:pt x="2533" y="3850"/>
                  </a:lnTo>
                  <a:lnTo>
                    <a:pt x="4410" y="4397"/>
                  </a:lnTo>
                  <a:lnTo>
                    <a:pt x="3865" y="2517"/>
                  </a:lnTo>
                  <a:lnTo>
                    <a:pt x="5619" y="3386"/>
                  </a:lnTo>
                  <a:lnTo>
                    <a:pt x="5407" y="1439"/>
                  </a:lnTo>
                  <a:lnTo>
                    <a:pt x="6985" y="2597"/>
                  </a:lnTo>
                  <a:lnTo>
                    <a:pt x="7115" y="646"/>
                  </a:lnTo>
                  <a:lnTo>
                    <a:pt x="8465" y="2058"/>
                  </a:lnTo>
                  <a:lnTo>
                    <a:pt x="8933" y="161"/>
                  </a:lnTo>
                  <a:lnTo>
                    <a:pt x="10014" y="1781"/>
                  </a:lnTo>
                  <a:close/>
                </a:path>
              </a:pathLst>
            </a:custGeom>
            <a:solidFill>
              <a:schemeClr val="accent2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02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  <p:grpSp>
        <p:nvGrpSpPr>
          <p:cNvPr id="184" name="组合"/>
          <p:cNvGrpSpPr>
            <a:grpSpLocks/>
          </p:cNvGrpSpPr>
          <p:nvPr/>
        </p:nvGrpSpPr>
        <p:grpSpPr>
          <a:xfrm>
            <a:off x="2755659" y="2847646"/>
            <a:ext cx="7621363" cy="711757"/>
            <a:chOff x="2755659" y="2847646"/>
            <a:chExt cx="7621363" cy="711757"/>
          </a:xfrm>
        </p:grpSpPr>
        <p:sp>
          <p:nvSpPr>
            <p:cNvPr id="182" name="矩形"/>
            <p:cNvSpPr>
              <a:spLocks/>
            </p:cNvSpPr>
            <p:nvPr/>
          </p:nvSpPr>
          <p:spPr>
            <a:xfrm rot="0">
              <a:off x="3573727" y="2967883"/>
              <a:ext cx="6803295" cy="471282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DOM</a:t>
              </a: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节点和关系属性综合练习</a:t>
              </a:r>
              <a:endParaRPr lang="en-US" altLang="zh-CN" sz="18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Mangal" pitchFamily="18" charset="0"/>
              </a:endParaRPr>
            </a:p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zh-CN" altLang="en-US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  <p:sp>
          <p:nvSpPr>
            <p:cNvPr id="183" name="曲线"/>
            <p:cNvSpPr>
              <a:spLocks/>
            </p:cNvSpPr>
            <p:nvPr/>
          </p:nvSpPr>
          <p:spPr>
            <a:xfrm rot="0">
              <a:off x="2755659" y="2847646"/>
              <a:ext cx="711753" cy="711757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lnTo>
                    <a:pt x="10804" y="11"/>
                  </a:lnTo>
                  <a:lnTo>
                    <a:pt x="10809" y="0"/>
                  </a:lnTo>
                  <a:lnTo>
                    <a:pt x="11591" y="1781"/>
                  </a:lnTo>
                  <a:lnTo>
                    <a:pt x="12675" y="163"/>
                  </a:lnTo>
                  <a:lnTo>
                    <a:pt x="12677" y="176"/>
                  </a:lnTo>
                  <a:lnTo>
                    <a:pt x="12684" y="165"/>
                  </a:lnTo>
                  <a:lnTo>
                    <a:pt x="13143" y="2057"/>
                  </a:lnTo>
                  <a:lnTo>
                    <a:pt x="14493" y="649"/>
                  </a:lnTo>
                  <a:lnTo>
                    <a:pt x="14622" y="2603"/>
                  </a:lnTo>
                  <a:lnTo>
                    <a:pt x="16198" y="1445"/>
                  </a:lnTo>
                  <a:lnTo>
                    <a:pt x="15985" y="3388"/>
                  </a:lnTo>
                  <a:lnTo>
                    <a:pt x="17740" y="2526"/>
                  </a:lnTo>
                  <a:lnTo>
                    <a:pt x="17192" y="4403"/>
                  </a:lnTo>
                  <a:lnTo>
                    <a:pt x="19069" y="3856"/>
                  </a:lnTo>
                  <a:lnTo>
                    <a:pt x="18208" y="5612"/>
                  </a:lnTo>
                  <a:lnTo>
                    <a:pt x="20152" y="5398"/>
                  </a:lnTo>
                  <a:lnTo>
                    <a:pt x="18994" y="6975"/>
                  </a:lnTo>
                  <a:lnTo>
                    <a:pt x="20947" y="7106"/>
                  </a:lnTo>
                  <a:lnTo>
                    <a:pt x="19536" y="8459"/>
                  </a:lnTo>
                  <a:lnTo>
                    <a:pt x="21434" y="8923"/>
                  </a:lnTo>
                  <a:lnTo>
                    <a:pt x="19809" y="10009"/>
                  </a:lnTo>
                  <a:lnTo>
                    <a:pt x="21600" y="10797"/>
                  </a:lnTo>
                  <a:lnTo>
                    <a:pt x="19800" y="11590"/>
                  </a:lnTo>
                  <a:lnTo>
                    <a:pt x="21434" y="12685"/>
                  </a:lnTo>
                  <a:lnTo>
                    <a:pt x="19532" y="13148"/>
                  </a:lnTo>
                  <a:lnTo>
                    <a:pt x="20945" y="14503"/>
                  </a:lnTo>
                  <a:lnTo>
                    <a:pt x="18991" y="14628"/>
                  </a:lnTo>
                  <a:lnTo>
                    <a:pt x="20146" y="16207"/>
                  </a:lnTo>
                  <a:lnTo>
                    <a:pt x="18201" y="15994"/>
                  </a:lnTo>
                  <a:lnTo>
                    <a:pt x="19066" y="17749"/>
                  </a:lnTo>
                  <a:lnTo>
                    <a:pt x="17187" y="17200"/>
                  </a:lnTo>
                  <a:lnTo>
                    <a:pt x="17733" y="19079"/>
                  </a:lnTo>
                  <a:lnTo>
                    <a:pt x="15979" y="18213"/>
                  </a:lnTo>
                  <a:lnTo>
                    <a:pt x="16191" y="20158"/>
                  </a:lnTo>
                  <a:lnTo>
                    <a:pt x="14613" y="18999"/>
                  </a:lnTo>
                  <a:lnTo>
                    <a:pt x="14479" y="20952"/>
                  </a:lnTo>
                  <a:lnTo>
                    <a:pt x="13131" y="19537"/>
                  </a:lnTo>
                  <a:lnTo>
                    <a:pt x="12663" y="21437"/>
                  </a:lnTo>
                  <a:lnTo>
                    <a:pt x="11583" y="19816"/>
                  </a:lnTo>
                  <a:lnTo>
                    <a:pt x="10800" y="21600"/>
                  </a:lnTo>
                  <a:lnTo>
                    <a:pt x="10793" y="21587"/>
                  </a:lnTo>
                  <a:lnTo>
                    <a:pt x="10786" y="21600"/>
                  </a:lnTo>
                  <a:lnTo>
                    <a:pt x="10005" y="19816"/>
                  </a:lnTo>
                  <a:lnTo>
                    <a:pt x="8922" y="21434"/>
                  </a:lnTo>
                  <a:lnTo>
                    <a:pt x="8919" y="21423"/>
                  </a:lnTo>
                  <a:lnTo>
                    <a:pt x="8913" y="21434"/>
                  </a:lnTo>
                  <a:lnTo>
                    <a:pt x="8452" y="19542"/>
                  </a:lnTo>
                  <a:lnTo>
                    <a:pt x="7104" y="20948"/>
                  </a:lnTo>
                  <a:lnTo>
                    <a:pt x="6975" y="18996"/>
                  </a:lnTo>
                  <a:lnTo>
                    <a:pt x="5399" y="20153"/>
                  </a:lnTo>
                  <a:lnTo>
                    <a:pt x="5612" y="18207"/>
                  </a:lnTo>
                  <a:lnTo>
                    <a:pt x="3855" y="19073"/>
                  </a:lnTo>
                  <a:lnTo>
                    <a:pt x="4401" y="17195"/>
                  </a:lnTo>
                  <a:lnTo>
                    <a:pt x="2524" y="17741"/>
                  </a:lnTo>
                  <a:lnTo>
                    <a:pt x="3391" y="15985"/>
                  </a:lnTo>
                  <a:lnTo>
                    <a:pt x="1446" y="16199"/>
                  </a:lnTo>
                  <a:lnTo>
                    <a:pt x="2603" y="14621"/>
                  </a:lnTo>
                  <a:lnTo>
                    <a:pt x="651" y="14493"/>
                  </a:lnTo>
                  <a:lnTo>
                    <a:pt x="2063" y="13140"/>
                  </a:lnTo>
                  <a:lnTo>
                    <a:pt x="163" y="12674"/>
                  </a:lnTo>
                  <a:lnTo>
                    <a:pt x="1787" y="11587"/>
                  </a:lnTo>
                  <a:lnTo>
                    <a:pt x="0" y="10797"/>
                  </a:lnTo>
                  <a:lnTo>
                    <a:pt x="1797" y="10007"/>
                  </a:lnTo>
                  <a:lnTo>
                    <a:pt x="165" y="8912"/>
                  </a:lnTo>
                  <a:lnTo>
                    <a:pt x="2065" y="8450"/>
                  </a:lnTo>
                  <a:lnTo>
                    <a:pt x="652" y="7095"/>
                  </a:lnTo>
                  <a:lnTo>
                    <a:pt x="2605" y="6970"/>
                  </a:lnTo>
                  <a:lnTo>
                    <a:pt x="1450" y="5391"/>
                  </a:lnTo>
                  <a:lnTo>
                    <a:pt x="3395" y="5604"/>
                  </a:lnTo>
                  <a:lnTo>
                    <a:pt x="2531" y="3849"/>
                  </a:lnTo>
                  <a:lnTo>
                    <a:pt x="4410" y="4398"/>
                  </a:lnTo>
                  <a:lnTo>
                    <a:pt x="3864" y="2518"/>
                  </a:lnTo>
                  <a:lnTo>
                    <a:pt x="5619" y="3386"/>
                  </a:lnTo>
                  <a:lnTo>
                    <a:pt x="5407" y="1441"/>
                  </a:lnTo>
                  <a:lnTo>
                    <a:pt x="6985" y="2598"/>
                  </a:lnTo>
                  <a:lnTo>
                    <a:pt x="7115" y="647"/>
                  </a:lnTo>
                  <a:lnTo>
                    <a:pt x="8465" y="2060"/>
                  </a:lnTo>
                  <a:lnTo>
                    <a:pt x="8933" y="162"/>
                  </a:lnTo>
                  <a:lnTo>
                    <a:pt x="10014" y="1781"/>
                  </a:lnTo>
                  <a:close/>
                </a:path>
              </a:pathLst>
            </a:custGeom>
            <a:solidFill>
              <a:schemeClr val="accent3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03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  <p:grpSp>
        <p:nvGrpSpPr>
          <p:cNvPr id="187" name="组合"/>
          <p:cNvGrpSpPr>
            <a:grpSpLocks/>
          </p:cNvGrpSpPr>
          <p:nvPr/>
        </p:nvGrpSpPr>
        <p:grpSpPr>
          <a:xfrm>
            <a:off x="3266828" y="3697864"/>
            <a:ext cx="7621363" cy="711757"/>
            <a:chOff x="3266828" y="3697864"/>
            <a:chExt cx="7621363" cy="711757"/>
          </a:xfrm>
        </p:grpSpPr>
        <p:sp>
          <p:nvSpPr>
            <p:cNvPr id="185" name="矩形"/>
            <p:cNvSpPr>
              <a:spLocks/>
            </p:cNvSpPr>
            <p:nvPr/>
          </p:nvSpPr>
          <p:spPr>
            <a:xfrm rot="0">
              <a:off x="4084896" y="3873983"/>
              <a:ext cx="6803294" cy="471282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DOM</a:t>
              </a: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的增删改查及应用</a:t>
              </a:r>
              <a:endParaRPr lang="en-US" altLang="zh-CN" sz="1800" b="0" i="0" u="none" strike="noStrike" kern="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Mangal" pitchFamily="18" charset="0"/>
                <a:sym typeface="宋体" pitchFamily="0" charset="0"/>
              </a:endParaRPr>
            </a:p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zh-CN" altLang="en-US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  <p:sp>
          <p:nvSpPr>
            <p:cNvPr id="186" name="曲线"/>
            <p:cNvSpPr>
              <a:spLocks/>
            </p:cNvSpPr>
            <p:nvPr/>
          </p:nvSpPr>
          <p:spPr>
            <a:xfrm rot="0">
              <a:off x="3266828" y="3697864"/>
              <a:ext cx="711754" cy="711757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7" y="0"/>
                  </a:moveTo>
                  <a:lnTo>
                    <a:pt x="10804" y="11"/>
                  </a:lnTo>
                  <a:lnTo>
                    <a:pt x="10809" y="0"/>
                  </a:lnTo>
                  <a:lnTo>
                    <a:pt x="11592" y="1781"/>
                  </a:lnTo>
                  <a:lnTo>
                    <a:pt x="12675" y="163"/>
                  </a:lnTo>
                  <a:lnTo>
                    <a:pt x="12676" y="176"/>
                  </a:lnTo>
                  <a:lnTo>
                    <a:pt x="12685" y="165"/>
                  </a:lnTo>
                  <a:lnTo>
                    <a:pt x="13145" y="2057"/>
                  </a:lnTo>
                  <a:lnTo>
                    <a:pt x="14493" y="649"/>
                  </a:lnTo>
                  <a:lnTo>
                    <a:pt x="14622" y="2603"/>
                  </a:lnTo>
                  <a:lnTo>
                    <a:pt x="16200" y="1445"/>
                  </a:lnTo>
                  <a:lnTo>
                    <a:pt x="15985" y="3388"/>
                  </a:lnTo>
                  <a:lnTo>
                    <a:pt x="17742" y="2526"/>
                  </a:lnTo>
                  <a:lnTo>
                    <a:pt x="17195" y="4403"/>
                  </a:lnTo>
                  <a:lnTo>
                    <a:pt x="19073" y="3856"/>
                  </a:lnTo>
                  <a:lnTo>
                    <a:pt x="18208" y="5612"/>
                  </a:lnTo>
                  <a:lnTo>
                    <a:pt x="20151" y="5398"/>
                  </a:lnTo>
                  <a:lnTo>
                    <a:pt x="18994" y="6975"/>
                  </a:lnTo>
                  <a:lnTo>
                    <a:pt x="20948" y="7106"/>
                  </a:lnTo>
                  <a:lnTo>
                    <a:pt x="19536" y="8459"/>
                  </a:lnTo>
                  <a:lnTo>
                    <a:pt x="21434" y="8923"/>
                  </a:lnTo>
                  <a:lnTo>
                    <a:pt x="19809" y="10009"/>
                  </a:lnTo>
                  <a:lnTo>
                    <a:pt x="21600" y="10797"/>
                  </a:lnTo>
                  <a:lnTo>
                    <a:pt x="19800" y="11590"/>
                  </a:lnTo>
                  <a:lnTo>
                    <a:pt x="21434" y="12685"/>
                  </a:lnTo>
                  <a:lnTo>
                    <a:pt x="19531" y="13148"/>
                  </a:lnTo>
                  <a:lnTo>
                    <a:pt x="20945" y="14503"/>
                  </a:lnTo>
                  <a:lnTo>
                    <a:pt x="18992" y="14628"/>
                  </a:lnTo>
                  <a:lnTo>
                    <a:pt x="20146" y="16208"/>
                  </a:lnTo>
                  <a:lnTo>
                    <a:pt x="18203" y="15993"/>
                  </a:lnTo>
                  <a:lnTo>
                    <a:pt x="19066" y="17749"/>
                  </a:lnTo>
                  <a:lnTo>
                    <a:pt x="17188" y="17200"/>
                  </a:lnTo>
                  <a:lnTo>
                    <a:pt x="17733" y="19078"/>
                  </a:lnTo>
                  <a:lnTo>
                    <a:pt x="15979" y="18213"/>
                  </a:lnTo>
                  <a:lnTo>
                    <a:pt x="16191" y="20155"/>
                  </a:lnTo>
                  <a:lnTo>
                    <a:pt x="14613" y="18999"/>
                  </a:lnTo>
                  <a:lnTo>
                    <a:pt x="14483" y="20952"/>
                  </a:lnTo>
                  <a:lnTo>
                    <a:pt x="13132" y="19537"/>
                  </a:lnTo>
                  <a:lnTo>
                    <a:pt x="12665" y="21437"/>
                  </a:lnTo>
                  <a:lnTo>
                    <a:pt x="11583" y="19814"/>
                  </a:lnTo>
                  <a:lnTo>
                    <a:pt x="10797" y="21600"/>
                  </a:lnTo>
                  <a:lnTo>
                    <a:pt x="10793" y="21584"/>
                  </a:lnTo>
                  <a:lnTo>
                    <a:pt x="10786" y="21600"/>
                  </a:lnTo>
                  <a:lnTo>
                    <a:pt x="10006" y="19814"/>
                  </a:lnTo>
                  <a:lnTo>
                    <a:pt x="8923" y="21434"/>
                  </a:lnTo>
                  <a:lnTo>
                    <a:pt x="8920" y="21423"/>
                  </a:lnTo>
                  <a:lnTo>
                    <a:pt x="8912" y="21434"/>
                  </a:lnTo>
                  <a:lnTo>
                    <a:pt x="8453" y="19542"/>
                  </a:lnTo>
                  <a:lnTo>
                    <a:pt x="7105" y="20948"/>
                  </a:lnTo>
                  <a:lnTo>
                    <a:pt x="6976" y="18996"/>
                  </a:lnTo>
                  <a:lnTo>
                    <a:pt x="5399" y="20153"/>
                  </a:lnTo>
                  <a:lnTo>
                    <a:pt x="5612" y="18208"/>
                  </a:lnTo>
                  <a:lnTo>
                    <a:pt x="3857" y="19073"/>
                  </a:lnTo>
                  <a:lnTo>
                    <a:pt x="4404" y="17194"/>
                  </a:lnTo>
                  <a:lnTo>
                    <a:pt x="2526" y="17742"/>
                  </a:lnTo>
                  <a:lnTo>
                    <a:pt x="3391" y="15982"/>
                  </a:lnTo>
                  <a:lnTo>
                    <a:pt x="1446" y="16200"/>
                  </a:lnTo>
                  <a:lnTo>
                    <a:pt x="2603" y="14621"/>
                  </a:lnTo>
                  <a:lnTo>
                    <a:pt x="651" y="14493"/>
                  </a:lnTo>
                  <a:lnTo>
                    <a:pt x="2063" y="13140"/>
                  </a:lnTo>
                  <a:lnTo>
                    <a:pt x="162" y="12674"/>
                  </a:lnTo>
                  <a:lnTo>
                    <a:pt x="1788" y="11587"/>
                  </a:lnTo>
                  <a:lnTo>
                    <a:pt x="0" y="10797"/>
                  </a:lnTo>
                  <a:lnTo>
                    <a:pt x="1797" y="10007"/>
                  </a:lnTo>
                  <a:lnTo>
                    <a:pt x="165" y="8912"/>
                  </a:lnTo>
                  <a:lnTo>
                    <a:pt x="2065" y="8450"/>
                  </a:lnTo>
                  <a:lnTo>
                    <a:pt x="654" y="7095"/>
                  </a:lnTo>
                  <a:lnTo>
                    <a:pt x="2604" y="6970"/>
                  </a:lnTo>
                  <a:lnTo>
                    <a:pt x="1452" y="5391"/>
                  </a:lnTo>
                  <a:lnTo>
                    <a:pt x="3394" y="5604"/>
                  </a:lnTo>
                  <a:lnTo>
                    <a:pt x="2532" y="3849"/>
                  </a:lnTo>
                  <a:lnTo>
                    <a:pt x="4410" y="4398"/>
                  </a:lnTo>
                  <a:lnTo>
                    <a:pt x="3863" y="2518"/>
                  </a:lnTo>
                  <a:lnTo>
                    <a:pt x="5619" y="3386"/>
                  </a:lnTo>
                  <a:lnTo>
                    <a:pt x="5407" y="1441"/>
                  </a:lnTo>
                  <a:lnTo>
                    <a:pt x="6984" y="2598"/>
                  </a:lnTo>
                  <a:lnTo>
                    <a:pt x="7114" y="647"/>
                  </a:lnTo>
                  <a:lnTo>
                    <a:pt x="8467" y="2060"/>
                  </a:lnTo>
                  <a:lnTo>
                    <a:pt x="8933" y="162"/>
                  </a:lnTo>
                  <a:lnTo>
                    <a:pt x="10014" y="1781"/>
                  </a:lnTo>
                  <a:close/>
                </a:path>
              </a:pathLst>
            </a:custGeom>
            <a:solidFill>
              <a:schemeClr val="accent4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04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  <p:grpSp>
        <p:nvGrpSpPr>
          <p:cNvPr id="190" name="组合"/>
          <p:cNvGrpSpPr>
            <a:grpSpLocks/>
          </p:cNvGrpSpPr>
          <p:nvPr/>
        </p:nvGrpSpPr>
        <p:grpSpPr>
          <a:xfrm>
            <a:off x="3866854" y="4550132"/>
            <a:ext cx="7621365" cy="711757"/>
            <a:chOff x="3866854" y="4550132"/>
            <a:chExt cx="7621365" cy="711757"/>
          </a:xfrm>
        </p:grpSpPr>
        <p:sp>
          <p:nvSpPr>
            <p:cNvPr id="188" name="矩形"/>
            <p:cNvSpPr>
              <a:spLocks/>
            </p:cNvSpPr>
            <p:nvPr/>
          </p:nvSpPr>
          <p:spPr>
            <a:xfrm rot="0">
              <a:off x="4684923" y="4740220"/>
              <a:ext cx="6803296" cy="471282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</a:rPr>
                <a:t>Math</a:t>
              </a: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</a:rPr>
                <a:t>方法及应用</a:t>
              </a:r>
              <a:endParaRPr lang="en-US" altLang="zh-CN" sz="18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Mangal" pitchFamily="18" charset="0"/>
              </a:endParaRPr>
            </a:p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zh-CN" altLang="en-US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  <p:sp>
          <p:nvSpPr>
            <p:cNvPr id="189" name="曲线"/>
            <p:cNvSpPr>
              <a:spLocks/>
            </p:cNvSpPr>
            <p:nvPr/>
          </p:nvSpPr>
          <p:spPr>
            <a:xfrm rot="0">
              <a:off x="3866854" y="4550132"/>
              <a:ext cx="711754" cy="711757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4" y="0"/>
                  </a:moveTo>
                  <a:lnTo>
                    <a:pt x="10804" y="11"/>
                  </a:lnTo>
                  <a:lnTo>
                    <a:pt x="10809" y="0"/>
                  </a:lnTo>
                  <a:lnTo>
                    <a:pt x="11589" y="1781"/>
                  </a:lnTo>
                  <a:lnTo>
                    <a:pt x="12673" y="160"/>
                  </a:lnTo>
                  <a:lnTo>
                    <a:pt x="12673" y="176"/>
                  </a:lnTo>
                  <a:lnTo>
                    <a:pt x="12683" y="165"/>
                  </a:lnTo>
                  <a:lnTo>
                    <a:pt x="13146" y="2055"/>
                  </a:lnTo>
                  <a:lnTo>
                    <a:pt x="14490" y="647"/>
                  </a:lnTo>
                  <a:lnTo>
                    <a:pt x="14622" y="2602"/>
                  </a:lnTo>
                  <a:lnTo>
                    <a:pt x="16200" y="1444"/>
                  </a:lnTo>
                  <a:lnTo>
                    <a:pt x="15987" y="3391"/>
                  </a:lnTo>
                  <a:lnTo>
                    <a:pt x="17742" y="2521"/>
                  </a:lnTo>
                  <a:lnTo>
                    <a:pt x="17195" y="4403"/>
                  </a:lnTo>
                  <a:lnTo>
                    <a:pt x="19073" y="3857"/>
                  </a:lnTo>
                  <a:lnTo>
                    <a:pt x="18207" y="5612"/>
                  </a:lnTo>
                  <a:lnTo>
                    <a:pt x="20148" y="5400"/>
                  </a:lnTo>
                  <a:lnTo>
                    <a:pt x="18992" y="6974"/>
                  </a:lnTo>
                  <a:lnTo>
                    <a:pt x="20948" y="7104"/>
                  </a:lnTo>
                  <a:lnTo>
                    <a:pt x="19536" y="8454"/>
                  </a:lnTo>
                  <a:lnTo>
                    <a:pt x="21434" y="8920"/>
                  </a:lnTo>
                  <a:lnTo>
                    <a:pt x="19807" y="10010"/>
                  </a:lnTo>
                  <a:lnTo>
                    <a:pt x="21600" y="10797"/>
                  </a:lnTo>
                  <a:lnTo>
                    <a:pt x="19797" y="11591"/>
                  </a:lnTo>
                  <a:lnTo>
                    <a:pt x="21434" y="12684"/>
                  </a:lnTo>
                  <a:lnTo>
                    <a:pt x="19529" y="13147"/>
                  </a:lnTo>
                  <a:lnTo>
                    <a:pt x="20943" y="14502"/>
                  </a:lnTo>
                  <a:lnTo>
                    <a:pt x="18992" y="14628"/>
                  </a:lnTo>
                  <a:lnTo>
                    <a:pt x="20147" y="16207"/>
                  </a:lnTo>
                  <a:lnTo>
                    <a:pt x="18203" y="15993"/>
                  </a:lnTo>
                  <a:lnTo>
                    <a:pt x="19064" y="17748"/>
                  </a:lnTo>
                  <a:lnTo>
                    <a:pt x="17185" y="17199"/>
                  </a:lnTo>
                  <a:lnTo>
                    <a:pt x="17732" y="19078"/>
                  </a:lnTo>
                  <a:lnTo>
                    <a:pt x="15977" y="18212"/>
                  </a:lnTo>
                  <a:lnTo>
                    <a:pt x="16191" y="20157"/>
                  </a:lnTo>
                  <a:lnTo>
                    <a:pt x="14614" y="19000"/>
                  </a:lnTo>
                  <a:lnTo>
                    <a:pt x="14483" y="20952"/>
                  </a:lnTo>
                  <a:lnTo>
                    <a:pt x="13132" y="19536"/>
                  </a:lnTo>
                  <a:lnTo>
                    <a:pt x="12663" y="21437"/>
                  </a:lnTo>
                  <a:lnTo>
                    <a:pt x="11583" y="19815"/>
                  </a:lnTo>
                  <a:lnTo>
                    <a:pt x="10794" y="21600"/>
                  </a:lnTo>
                  <a:lnTo>
                    <a:pt x="10794" y="21588"/>
                  </a:lnTo>
                  <a:lnTo>
                    <a:pt x="10784" y="21600"/>
                  </a:lnTo>
                  <a:lnTo>
                    <a:pt x="10006" y="19815"/>
                  </a:lnTo>
                  <a:lnTo>
                    <a:pt x="8923" y="21435"/>
                  </a:lnTo>
                  <a:lnTo>
                    <a:pt x="8920" y="21422"/>
                  </a:lnTo>
                  <a:lnTo>
                    <a:pt x="8912" y="21434"/>
                  </a:lnTo>
                  <a:lnTo>
                    <a:pt x="8453" y="19542"/>
                  </a:lnTo>
                  <a:lnTo>
                    <a:pt x="7105" y="20948"/>
                  </a:lnTo>
                  <a:lnTo>
                    <a:pt x="6976" y="18996"/>
                  </a:lnTo>
                  <a:lnTo>
                    <a:pt x="5399" y="20152"/>
                  </a:lnTo>
                  <a:lnTo>
                    <a:pt x="5612" y="18208"/>
                  </a:lnTo>
                  <a:lnTo>
                    <a:pt x="3857" y="19072"/>
                  </a:lnTo>
                  <a:lnTo>
                    <a:pt x="4404" y="17195"/>
                  </a:lnTo>
                  <a:lnTo>
                    <a:pt x="2526" y="17741"/>
                  </a:lnTo>
                  <a:lnTo>
                    <a:pt x="3391" y="15987"/>
                  </a:lnTo>
                  <a:lnTo>
                    <a:pt x="1446" y="16200"/>
                  </a:lnTo>
                  <a:lnTo>
                    <a:pt x="2603" y="14619"/>
                  </a:lnTo>
                  <a:lnTo>
                    <a:pt x="651" y="14493"/>
                  </a:lnTo>
                  <a:lnTo>
                    <a:pt x="2063" y="13138"/>
                  </a:lnTo>
                  <a:lnTo>
                    <a:pt x="162" y="12674"/>
                  </a:lnTo>
                  <a:lnTo>
                    <a:pt x="1788" y="11585"/>
                  </a:lnTo>
                  <a:lnTo>
                    <a:pt x="0" y="10797"/>
                  </a:lnTo>
                  <a:lnTo>
                    <a:pt x="1797" y="10007"/>
                  </a:lnTo>
                  <a:lnTo>
                    <a:pt x="165" y="8910"/>
                  </a:lnTo>
                  <a:lnTo>
                    <a:pt x="2065" y="8450"/>
                  </a:lnTo>
                  <a:lnTo>
                    <a:pt x="654" y="7095"/>
                  </a:lnTo>
                  <a:lnTo>
                    <a:pt x="2604" y="6969"/>
                  </a:lnTo>
                  <a:lnTo>
                    <a:pt x="1452" y="5389"/>
                  </a:lnTo>
                  <a:lnTo>
                    <a:pt x="3394" y="5604"/>
                  </a:lnTo>
                  <a:lnTo>
                    <a:pt x="2532" y="3850"/>
                  </a:lnTo>
                  <a:lnTo>
                    <a:pt x="4410" y="4395"/>
                  </a:lnTo>
                  <a:lnTo>
                    <a:pt x="3863" y="2520"/>
                  </a:lnTo>
                  <a:lnTo>
                    <a:pt x="5619" y="3384"/>
                  </a:lnTo>
                  <a:lnTo>
                    <a:pt x="5407" y="1441"/>
                  </a:lnTo>
                  <a:lnTo>
                    <a:pt x="6984" y="2598"/>
                  </a:lnTo>
                  <a:lnTo>
                    <a:pt x="7114" y="647"/>
                  </a:lnTo>
                  <a:lnTo>
                    <a:pt x="8467" y="2060"/>
                  </a:lnTo>
                  <a:lnTo>
                    <a:pt x="8933" y="160"/>
                  </a:lnTo>
                  <a:lnTo>
                    <a:pt x="10014" y="1781"/>
                  </a:lnTo>
                  <a:close/>
                </a:path>
              </a:pathLst>
            </a:custGeom>
            <a:solidFill>
              <a:schemeClr val="accent1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05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  <p:grpSp>
        <p:nvGrpSpPr>
          <p:cNvPr id="193" name="组合"/>
          <p:cNvGrpSpPr>
            <a:grpSpLocks/>
          </p:cNvGrpSpPr>
          <p:nvPr/>
        </p:nvGrpSpPr>
        <p:grpSpPr>
          <a:xfrm>
            <a:off x="4501541" y="5392093"/>
            <a:ext cx="7621362" cy="711757"/>
            <a:chOff x="4501541" y="5392093"/>
            <a:chExt cx="7621362" cy="711757"/>
          </a:xfrm>
        </p:grpSpPr>
        <p:sp>
          <p:nvSpPr>
            <p:cNvPr id="191" name="矩形"/>
            <p:cNvSpPr>
              <a:spLocks/>
            </p:cNvSpPr>
            <p:nvPr/>
          </p:nvSpPr>
          <p:spPr>
            <a:xfrm rot="0">
              <a:off x="5319609" y="5582182"/>
              <a:ext cx="6803294" cy="471282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字符串方法及应用</a:t>
              </a:r>
              <a:endParaRPr lang="zh-CN" altLang="en-US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  <p:sp>
          <p:nvSpPr>
            <p:cNvPr id="192" name="曲线"/>
            <p:cNvSpPr>
              <a:spLocks/>
            </p:cNvSpPr>
            <p:nvPr/>
          </p:nvSpPr>
          <p:spPr>
            <a:xfrm rot="0">
              <a:off x="4501541" y="5392093"/>
              <a:ext cx="711753" cy="711757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lnTo>
                    <a:pt x="10804" y="11"/>
                  </a:lnTo>
                  <a:lnTo>
                    <a:pt x="10810" y="0"/>
                  </a:lnTo>
                  <a:lnTo>
                    <a:pt x="11592" y="1780"/>
                  </a:lnTo>
                  <a:lnTo>
                    <a:pt x="12673" y="164"/>
                  </a:lnTo>
                  <a:lnTo>
                    <a:pt x="12677" y="176"/>
                  </a:lnTo>
                  <a:lnTo>
                    <a:pt x="12681" y="164"/>
                  </a:lnTo>
                  <a:lnTo>
                    <a:pt x="13145" y="2054"/>
                  </a:lnTo>
                  <a:lnTo>
                    <a:pt x="14492" y="650"/>
                  </a:lnTo>
                  <a:lnTo>
                    <a:pt x="14621" y="2603"/>
                  </a:lnTo>
                  <a:lnTo>
                    <a:pt x="16198" y="1444"/>
                  </a:lnTo>
                  <a:lnTo>
                    <a:pt x="15987" y="3391"/>
                  </a:lnTo>
                  <a:lnTo>
                    <a:pt x="17742" y="2526"/>
                  </a:lnTo>
                  <a:lnTo>
                    <a:pt x="17194" y="4404"/>
                  </a:lnTo>
                  <a:lnTo>
                    <a:pt x="19071" y="3857"/>
                  </a:lnTo>
                  <a:lnTo>
                    <a:pt x="18207" y="5611"/>
                  </a:lnTo>
                  <a:lnTo>
                    <a:pt x="20152" y="5400"/>
                  </a:lnTo>
                  <a:lnTo>
                    <a:pt x="18995" y="6974"/>
                  </a:lnTo>
                  <a:lnTo>
                    <a:pt x="20948" y="7106"/>
                  </a:lnTo>
                  <a:lnTo>
                    <a:pt x="19535" y="8454"/>
                  </a:lnTo>
                  <a:lnTo>
                    <a:pt x="21435" y="8924"/>
                  </a:lnTo>
                  <a:lnTo>
                    <a:pt x="19808" y="10010"/>
                  </a:lnTo>
                  <a:lnTo>
                    <a:pt x="21600" y="10800"/>
                  </a:lnTo>
                  <a:lnTo>
                    <a:pt x="19801" y="11591"/>
                  </a:lnTo>
                  <a:lnTo>
                    <a:pt x="21434" y="12684"/>
                  </a:lnTo>
                  <a:lnTo>
                    <a:pt x="19530" y="13147"/>
                  </a:lnTo>
                  <a:lnTo>
                    <a:pt x="20945" y="14502"/>
                  </a:lnTo>
                  <a:lnTo>
                    <a:pt x="18992" y="14628"/>
                  </a:lnTo>
                  <a:lnTo>
                    <a:pt x="20147" y="16208"/>
                  </a:lnTo>
                  <a:lnTo>
                    <a:pt x="18202" y="15993"/>
                  </a:lnTo>
                  <a:lnTo>
                    <a:pt x="19065" y="17748"/>
                  </a:lnTo>
                  <a:lnTo>
                    <a:pt x="17189" y="17201"/>
                  </a:lnTo>
                  <a:lnTo>
                    <a:pt x="17733" y="19078"/>
                  </a:lnTo>
                  <a:lnTo>
                    <a:pt x="15978" y="18212"/>
                  </a:lnTo>
                  <a:lnTo>
                    <a:pt x="16190" y="20157"/>
                  </a:lnTo>
                  <a:lnTo>
                    <a:pt x="14614" y="19000"/>
                  </a:lnTo>
                  <a:lnTo>
                    <a:pt x="14483" y="20952"/>
                  </a:lnTo>
                  <a:lnTo>
                    <a:pt x="13131" y="19536"/>
                  </a:lnTo>
                  <a:lnTo>
                    <a:pt x="12664" y="21437"/>
                  </a:lnTo>
                  <a:lnTo>
                    <a:pt x="11583" y="19815"/>
                  </a:lnTo>
                  <a:lnTo>
                    <a:pt x="10800" y="21600"/>
                  </a:lnTo>
                  <a:lnTo>
                    <a:pt x="10794" y="21588"/>
                  </a:lnTo>
                  <a:lnTo>
                    <a:pt x="10789" y="21600"/>
                  </a:lnTo>
                  <a:lnTo>
                    <a:pt x="10006" y="19815"/>
                  </a:lnTo>
                  <a:lnTo>
                    <a:pt x="8924" y="21435"/>
                  </a:lnTo>
                  <a:lnTo>
                    <a:pt x="8921" y="21422"/>
                  </a:lnTo>
                  <a:lnTo>
                    <a:pt x="8914" y="21434"/>
                  </a:lnTo>
                  <a:lnTo>
                    <a:pt x="8452" y="19542"/>
                  </a:lnTo>
                  <a:lnTo>
                    <a:pt x="7106" y="20948"/>
                  </a:lnTo>
                  <a:lnTo>
                    <a:pt x="6976" y="18996"/>
                  </a:lnTo>
                  <a:lnTo>
                    <a:pt x="5399" y="20152"/>
                  </a:lnTo>
                  <a:lnTo>
                    <a:pt x="5611" y="18208"/>
                  </a:lnTo>
                  <a:lnTo>
                    <a:pt x="3852" y="19072"/>
                  </a:lnTo>
                  <a:lnTo>
                    <a:pt x="4399" y="17195"/>
                  </a:lnTo>
                  <a:lnTo>
                    <a:pt x="2525" y="17742"/>
                  </a:lnTo>
                  <a:lnTo>
                    <a:pt x="3388" y="15987"/>
                  </a:lnTo>
                  <a:lnTo>
                    <a:pt x="1446" y="16200"/>
                  </a:lnTo>
                  <a:lnTo>
                    <a:pt x="2603" y="14622"/>
                  </a:lnTo>
                  <a:lnTo>
                    <a:pt x="651" y="14493"/>
                  </a:lnTo>
                  <a:lnTo>
                    <a:pt x="2063" y="13138"/>
                  </a:lnTo>
                  <a:lnTo>
                    <a:pt x="163" y="12674"/>
                  </a:lnTo>
                  <a:lnTo>
                    <a:pt x="1789" y="11588"/>
                  </a:lnTo>
                  <a:lnTo>
                    <a:pt x="0" y="10800"/>
                  </a:lnTo>
                  <a:lnTo>
                    <a:pt x="1798" y="10007"/>
                  </a:lnTo>
                  <a:lnTo>
                    <a:pt x="165" y="8911"/>
                  </a:lnTo>
                  <a:lnTo>
                    <a:pt x="2066" y="8450"/>
                  </a:lnTo>
                  <a:lnTo>
                    <a:pt x="654" y="7096"/>
                  </a:lnTo>
                  <a:lnTo>
                    <a:pt x="2604" y="6970"/>
                  </a:lnTo>
                  <a:lnTo>
                    <a:pt x="1449" y="5391"/>
                  </a:lnTo>
                  <a:lnTo>
                    <a:pt x="3395" y="5605"/>
                  </a:lnTo>
                  <a:lnTo>
                    <a:pt x="2532" y="3850"/>
                  </a:lnTo>
                  <a:lnTo>
                    <a:pt x="4409" y="4396"/>
                  </a:lnTo>
                  <a:lnTo>
                    <a:pt x="3862" y="2520"/>
                  </a:lnTo>
                  <a:lnTo>
                    <a:pt x="5616" y="3386"/>
                  </a:lnTo>
                  <a:lnTo>
                    <a:pt x="5406" y="1441"/>
                  </a:lnTo>
                  <a:lnTo>
                    <a:pt x="6984" y="2599"/>
                  </a:lnTo>
                  <a:lnTo>
                    <a:pt x="7112" y="647"/>
                  </a:lnTo>
                  <a:lnTo>
                    <a:pt x="8463" y="2059"/>
                  </a:lnTo>
                  <a:lnTo>
                    <a:pt x="8934" y="159"/>
                  </a:lnTo>
                  <a:lnTo>
                    <a:pt x="10015" y="1780"/>
                  </a:lnTo>
                  <a:close/>
                </a:path>
              </a:pathLst>
            </a:custGeom>
            <a:solidFill>
              <a:schemeClr val="accent2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06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7064594"/>
      </p:ext>
    </p:extLst>
  </p:cSld>
  <p:clrMapOvr>
    <a:masterClrMapping/>
  </p:clrMapOvr>
  <p:transition>
    <p:random/>
  </p:transition>
</p:sld>
</file>

<file path=ppt/slides/slide20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的增删改查及应用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89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删除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 父级元素.removeChild(删除的对象)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oDiv.parentNode.removeChild(oDiv)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任何的元素节点都可以移除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810254"/>
      </p:ext>
    </p:extLst>
  </p:cSld>
  <p:clrMapOvr>
    <a:masterClrMapping/>
  </p:clrMapOvr>
  <p:transition>
    <p:random/>
  </p:transition>
</p:sld>
</file>

<file path=ppt/slides/slide2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的增删改查及应用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93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克隆元素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oDiv.cloneNode(true)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如果参数为true：是将当前元素下所有的元素克隆一份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默认参数为false：只克隆当前元素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172104"/>
      </p:ext>
    </p:extLst>
  </p:cSld>
  <p:clrMapOvr>
    <a:masterClrMapping/>
  </p:clrMapOvr>
  <p:transition>
    <p:random/>
  </p:transition>
</p:sld>
</file>

<file path=ppt/slides/slide2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的增删改查及应用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97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替换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父级元素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.replaceChild(替换的对象</a:t>
            </a:r>
            <a:r>
              <a:rPr lang="en-US" altLang="zh-CN" sz="2000" b="0" i="0" u="none" strike="noStrike" kern="1200" cap="none" spc="0" baseline="0">
                <a:solidFill>
                  <a:srgbClr val="FF66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new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，被替换的对象</a:t>
            </a:r>
            <a:r>
              <a:rPr lang="en-US" altLang="zh-CN" sz="2000" b="0" i="0" u="none" strike="noStrike" kern="1200" cap="none" spc="0" baseline="0">
                <a:solidFill>
                  <a:srgbClr val="FF66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old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oDiv.parentNode.replaceChild(替换的对象，被替换的对象)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046236"/>
      </p:ext>
    </p:extLst>
  </p:cSld>
  <p:clrMapOvr>
    <a:masterClrMapping/>
  </p:clrMapOvr>
  <p:transition>
    <p:random/>
  </p:transition>
</p:sld>
</file>

<file path=ppt/slides/slide2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的增删改查及应用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01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练习：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动态创建弹出层，点击消失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077609"/>
      </p:ext>
    </p:extLst>
  </p:cSld>
  <p:clrMapOvr>
    <a:masterClrMapping/>
  </p:clrMapOvr>
  <p:transition>
    <p:random/>
  </p:transition>
</p:sld>
</file>

<file path=ppt/slides/slide2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Math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方法及应用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05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JavaScript Math（算数）对象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作用是：执行常见的算数任务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35830"/>
      </p:ext>
    </p:extLst>
  </p:cSld>
  <p:clrMapOvr>
    <a:masterClrMapping/>
  </p:clrMapOvr>
  <p:transition>
    <p:random/>
  </p:transition>
</p:sld>
</file>

<file path=ppt/slides/slide2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文本框"/>
          <p:cNvSpPr>
            <a:spLocks noGrp="1"/>
          </p:cNvSpPr>
          <p:nvPr>
            <p:ph type="title"/>
          </p:nvPr>
        </p:nvSpPr>
        <p:spPr>
          <a:xfrm rot="0">
            <a:off x="1812925" y="670559"/>
            <a:ext cx="9122410" cy="810259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Math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方法及应用</a:t>
            </a: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***********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09" name="文本框"/>
          <p:cNvSpPr>
            <a:spLocks noGrp="1"/>
          </p:cNvSpPr>
          <p:nvPr>
            <p:ph type="body" idx="1"/>
          </p:nvPr>
        </p:nvSpPr>
        <p:spPr>
          <a:xfrm rot="0">
            <a:off x="800100" y="1635127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1、Math.abs() 取绝对值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2、Math.ceil()向上取整 （出现小数点就向上＋1）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3、Math.floor()向下取整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4、Math.round()四舍五入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5、Math.max(val1,val2,val3...)取最大值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6、Math.min(val1,val2,val3...)取最小值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7、Math.random()获取[0-1)之间的随机小数（不包含1）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8、Math.round(Math.random()*(m-n)+n) 获取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[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n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,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m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]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任意两个数之间的随机数</a:t>
            </a:r>
            <a:endParaRPr lang="zh-CN" altLang="en-US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735273"/>
      </p:ext>
    </p:extLst>
  </p:cSld>
  <p:clrMapOvr>
    <a:masterClrMapping/>
  </p:clrMapOvr>
  <p:transition>
    <p:random/>
  </p:transition>
</p:sld>
</file>

<file path=ppt/slides/slide26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Math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方法及应用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13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练习：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获取四位0-61之间不重复的随机整数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203316"/>
      </p:ext>
    </p:extLst>
  </p:cSld>
  <p:clrMapOvr>
    <a:masterClrMapping/>
  </p:clrMapOvr>
  <p:transition>
    <p:random/>
  </p:transition>
</p:sld>
</file>

<file path=ppt/slides/slide27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字符串方法及应用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17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String 对象用于处理已有的字符块（空格、换行也是字符）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字符串也有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length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，字符串的长度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字符串也有索引，每一个索引代表一个字符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284938"/>
      </p:ext>
    </p:extLst>
  </p:cSld>
  <p:clrMapOvr>
    <a:masterClrMapping/>
  </p:clrMapOvr>
  <p:transition>
    <p:random/>
  </p:transition>
</p:sld>
</file>

<file path=ppt/slides/slide28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字符串方法及应用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21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获取指定索引位置的字符   charAt(索引)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charCodeAt(索引)--&gt;获取指定索引位置字符对应的ASCII值（Unicode编码）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307898"/>
      </p:ext>
    </p:extLst>
  </p:cSld>
  <p:clrMapOvr>
    <a:masterClrMapping/>
  </p:clrMapOvr>
  <p:transition>
    <p:random/>
  </p:transition>
</p:sld>
</file>

<file path=ppt/slides/slide29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字符串方法及应用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25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字符串截取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substr(n,m) 从索引n开始，截取m</a:t>
            </a:r>
            <a:r>
              <a:rPr lang="zh-CN" altLang="en-US" sz="2000" b="0" i="0" u="none" strike="noStrike" kern="1200" cap="none" spc="0" baseline="0">
                <a:solidFill>
                  <a:srgbClr val="FF66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个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字符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微软雅黑" pitchFamily="0" charset="-122"/>
              </a:rPr>
              <a:t>……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substring(n,m) 从索引n开始找到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索引m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处，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不包含m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slice(n,m) 从索引n开始找到索引m处，不包含m--&gt;支持负数作为索引（str.length+负数索引）（负数是从右到左开始，即-1开始）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只写n没有m：代表截取到字符串的末尾位置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129820"/>
      </p:ext>
    </p:extLst>
  </p:cSld>
  <p:clrMapOvr>
    <a:masterClrMapping/>
  </p:clrMapOvr>
  <p:transition>
    <p:random/>
  </p:transition>
</p:sld>
</file>

<file path=ppt/slides/slide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组合"/>
          <p:cNvGrpSpPr>
            <a:grpSpLocks/>
          </p:cNvGrpSpPr>
          <p:nvPr/>
        </p:nvGrpSpPr>
        <p:grpSpPr>
          <a:xfrm>
            <a:off x="1755541" y="1147213"/>
            <a:ext cx="7621362" cy="711758"/>
            <a:chOff x="1755541" y="1147213"/>
            <a:chExt cx="7621362" cy="711758"/>
          </a:xfrm>
        </p:grpSpPr>
        <p:sp>
          <p:nvSpPr>
            <p:cNvPr id="196" name="矩形"/>
            <p:cNvSpPr>
              <a:spLocks/>
            </p:cNvSpPr>
            <p:nvPr/>
          </p:nvSpPr>
          <p:spPr>
            <a:xfrm rot="0">
              <a:off x="2573608" y="1267450"/>
              <a:ext cx="6803295" cy="471281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字符串和</a:t>
              </a:r>
              <a:r>
                <a:rPr lang="en-US" altLang="zh-CN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Math</a:t>
              </a: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方法的综合应用</a:t>
              </a:r>
              <a:endParaRPr lang="en-US" altLang="zh-CN" sz="1800" b="0" i="0" u="none" strike="noStrike" kern="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Mangal" pitchFamily="18" charset="0"/>
                <a:sym typeface="宋体" pitchFamily="0" charset="0"/>
              </a:endParaRPr>
            </a:p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zh-CN" altLang="en-US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  <p:sp>
          <p:nvSpPr>
            <p:cNvPr id="197" name="曲线"/>
            <p:cNvSpPr>
              <a:spLocks/>
            </p:cNvSpPr>
            <p:nvPr/>
          </p:nvSpPr>
          <p:spPr>
            <a:xfrm rot="0">
              <a:off x="1755541" y="1147213"/>
              <a:ext cx="711754" cy="71175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7" y="0"/>
                  </a:moveTo>
                  <a:lnTo>
                    <a:pt x="10805" y="11"/>
                  </a:lnTo>
                  <a:lnTo>
                    <a:pt x="10810" y="0"/>
                  </a:lnTo>
                  <a:lnTo>
                    <a:pt x="11592" y="1781"/>
                  </a:lnTo>
                  <a:lnTo>
                    <a:pt x="12675" y="164"/>
                  </a:lnTo>
                  <a:lnTo>
                    <a:pt x="12676" y="174"/>
                  </a:lnTo>
                  <a:lnTo>
                    <a:pt x="12685" y="164"/>
                  </a:lnTo>
                  <a:lnTo>
                    <a:pt x="13145" y="2056"/>
                  </a:lnTo>
                  <a:lnTo>
                    <a:pt x="14493" y="651"/>
                  </a:lnTo>
                  <a:lnTo>
                    <a:pt x="14622" y="2602"/>
                  </a:lnTo>
                  <a:lnTo>
                    <a:pt x="16200" y="1446"/>
                  </a:lnTo>
                  <a:lnTo>
                    <a:pt x="15985" y="3390"/>
                  </a:lnTo>
                  <a:lnTo>
                    <a:pt x="17740" y="2526"/>
                  </a:lnTo>
                  <a:lnTo>
                    <a:pt x="17193" y="4403"/>
                  </a:lnTo>
                  <a:lnTo>
                    <a:pt x="19072" y="3856"/>
                  </a:lnTo>
                  <a:lnTo>
                    <a:pt x="18208" y="5611"/>
                  </a:lnTo>
                  <a:lnTo>
                    <a:pt x="20153" y="5400"/>
                  </a:lnTo>
                  <a:lnTo>
                    <a:pt x="18994" y="6976"/>
                  </a:lnTo>
                  <a:lnTo>
                    <a:pt x="20948" y="7103"/>
                  </a:lnTo>
                  <a:lnTo>
                    <a:pt x="19536" y="8458"/>
                  </a:lnTo>
                  <a:lnTo>
                    <a:pt x="21434" y="8924"/>
                  </a:lnTo>
                  <a:lnTo>
                    <a:pt x="19809" y="10011"/>
                  </a:lnTo>
                  <a:lnTo>
                    <a:pt x="21600" y="10800"/>
                  </a:lnTo>
                  <a:lnTo>
                    <a:pt x="19800" y="11591"/>
                  </a:lnTo>
                  <a:lnTo>
                    <a:pt x="21434" y="12685"/>
                  </a:lnTo>
                  <a:lnTo>
                    <a:pt x="19533" y="13148"/>
                  </a:lnTo>
                  <a:lnTo>
                    <a:pt x="20945" y="14503"/>
                  </a:lnTo>
                  <a:lnTo>
                    <a:pt x="18993" y="14628"/>
                  </a:lnTo>
                  <a:lnTo>
                    <a:pt x="20146" y="16208"/>
                  </a:lnTo>
                  <a:lnTo>
                    <a:pt x="18203" y="15994"/>
                  </a:lnTo>
                  <a:lnTo>
                    <a:pt x="19066" y="17748"/>
                  </a:lnTo>
                  <a:lnTo>
                    <a:pt x="17188" y="17201"/>
                  </a:lnTo>
                  <a:lnTo>
                    <a:pt x="17734" y="19077"/>
                  </a:lnTo>
                  <a:lnTo>
                    <a:pt x="15980" y="18213"/>
                  </a:lnTo>
                  <a:lnTo>
                    <a:pt x="16191" y="20158"/>
                  </a:lnTo>
                  <a:lnTo>
                    <a:pt x="14612" y="19000"/>
                  </a:lnTo>
                  <a:lnTo>
                    <a:pt x="14482" y="20952"/>
                  </a:lnTo>
                  <a:lnTo>
                    <a:pt x="13132" y="19538"/>
                  </a:lnTo>
                  <a:lnTo>
                    <a:pt x="12665" y="21437"/>
                  </a:lnTo>
                  <a:lnTo>
                    <a:pt x="11581" y="19816"/>
                  </a:lnTo>
                  <a:lnTo>
                    <a:pt x="10797" y="21600"/>
                  </a:lnTo>
                  <a:lnTo>
                    <a:pt x="10794" y="21588"/>
                  </a:lnTo>
                  <a:lnTo>
                    <a:pt x="10786" y="21600"/>
                  </a:lnTo>
                  <a:lnTo>
                    <a:pt x="10005" y="19816"/>
                  </a:lnTo>
                  <a:lnTo>
                    <a:pt x="8924" y="21435"/>
                  </a:lnTo>
                  <a:lnTo>
                    <a:pt x="8921" y="21422"/>
                  </a:lnTo>
                  <a:lnTo>
                    <a:pt x="8914" y="21432"/>
                  </a:lnTo>
                  <a:lnTo>
                    <a:pt x="8453" y="19542"/>
                  </a:lnTo>
                  <a:lnTo>
                    <a:pt x="7106" y="20948"/>
                  </a:lnTo>
                  <a:lnTo>
                    <a:pt x="6975" y="18996"/>
                  </a:lnTo>
                  <a:lnTo>
                    <a:pt x="5398" y="20152"/>
                  </a:lnTo>
                  <a:lnTo>
                    <a:pt x="5612" y="18206"/>
                  </a:lnTo>
                  <a:lnTo>
                    <a:pt x="3857" y="19073"/>
                  </a:lnTo>
                  <a:lnTo>
                    <a:pt x="4404" y="17195"/>
                  </a:lnTo>
                  <a:lnTo>
                    <a:pt x="2525" y="17740"/>
                  </a:lnTo>
                  <a:lnTo>
                    <a:pt x="3390" y="15986"/>
                  </a:lnTo>
                  <a:lnTo>
                    <a:pt x="1444" y="16200"/>
                  </a:lnTo>
                  <a:lnTo>
                    <a:pt x="2603" y="14620"/>
                  </a:lnTo>
                  <a:lnTo>
                    <a:pt x="651" y="14493"/>
                  </a:lnTo>
                  <a:lnTo>
                    <a:pt x="2063" y="13138"/>
                  </a:lnTo>
                  <a:lnTo>
                    <a:pt x="161" y="12675"/>
                  </a:lnTo>
                  <a:lnTo>
                    <a:pt x="1790" y="11586"/>
                  </a:lnTo>
                  <a:lnTo>
                    <a:pt x="0" y="10800"/>
                  </a:lnTo>
                  <a:lnTo>
                    <a:pt x="1798" y="10008"/>
                  </a:lnTo>
                  <a:lnTo>
                    <a:pt x="161" y="8914"/>
                  </a:lnTo>
                  <a:lnTo>
                    <a:pt x="2066" y="8450"/>
                  </a:lnTo>
                  <a:lnTo>
                    <a:pt x="654" y="7093"/>
                  </a:lnTo>
                  <a:lnTo>
                    <a:pt x="2603" y="6966"/>
                  </a:lnTo>
                  <a:lnTo>
                    <a:pt x="1451" y="5388"/>
                  </a:lnTo>
                  <a:lnTo>
                    <a:pt x="3395" y="5603"/>
                  </a:lnTo>
                  <a:lnTo>
                    <a:pt x="2528" y="3849"/>
                  </a:lnTo>
                  <a:lnTo>
                    <a:pt x="4409" y="4398"/>
                  </a:lnTo>
                  <a:lnTo>
                    <a:pt x="3865" y="2519"/>
                  </a:lnTo>
                  <a:lnTo>
                    <a:pt x="5619" y="3385"/>
                  </a:lnTo>
                  <a:lnTo>
                    <a:pt x="5408" y="1441"/>
                  </a:lnTo>
                  <a:lnTo>
                    <a:pt x="6985" y="2599"/>
                  </a:lnTo>
                  <a:lnTo>
                    <a:pt x="7115" y="646"/>
                  </a:lnTo>
                  <a:lnTo>
                    <a:pt x="8467" y="2061"/>
                  </a:lnTo>
                  <a:lnTo>
                    <a:pt x="8932" y="161"/>
                  </a:lnTo>
                  <a:lnTo>
                    <a:pt x="10015" y="1781"/>
                  </a:lnTo>
                  <a:close/>
                </a:path>
              </a:pathLst>
            </a:custGeom>
            <a:solidFill>
              <a:schemeClr val="accent1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0</a:t>
              </a: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7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  <p:grpSp>
        <p:nvGrpSpPr>
          <p:cNvPr id="201" name="组合"/>
          <p:cNvGrpSpPr>
            <a:grpSpLocks/>
          </p:cNvGrpSpPr>
          <p:nvPr/>
        </p:nvGrpSpPr>
        <p:grpSpPr>
          <a:xfrm>
            <a:off x="2255610" y="1997428"/>
            <a:ext cx="7621363" cy="711758"/>
            <a:chOff x="2255610" y="1997428"/>
            <a:chExt cx="7621363" cy="711758"/>
          </a:xfrm>
        </p:grpSpPr>
        <p:sp>
          <p:nvSpPr>
            <p:cNvPr id="199" name="矩形"/>
            <p:cNvSpPr>
              <a:spLocks/>
            </p:cNvSpPr>
            <p:nvPr/>
          </p:nvSpPr>
          <p:spPr>
            <a:xfrm rot="0">
              <a:off x="3073678" y="2117666"/>
              <a:ext cx="6803295" cy="471282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Date</a:t>
              </a: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及应用</a:t>
              </a:r>
              <a:endParaRPr lang="zh-CN" altLang="en-US" sz="18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Calibri" pitchFamily="0" charset="0"/>
                <a:sym typeface="宋体" pitchFamily="0" charset="0"/>
              </a:endParaRPr>
            </a:p>
          </p:txBody>
        </p:sp>
        <p:sp>
          <p:nvSpPr>
            <p:cNvPr id="200" name="曲线"/>
            <p:cNvSpPr>
              <a:spLocks/>
            </p:cNvSpPr>
            <p:nvPr/>
          </p:nvSpPr>
          <p:spPr>
            <a:xfrm rot="0">
              <a:off x="2255610" y="1997428"/>
              <a:ext cx="711753" cy="711758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lnTo>
                    <a:pt x="10804" y="11"/>
                  </a:lnTo>
                  <a:lnTo>
                    <a:pt x="10809" y="0"/>
                  </a:lnTo>
                  <a:lnTo>
                    <a:pt x="11591" y="1781"/>
                  </a:lnTo>
                  <a:lnTo>
                    <a:pt x="12675" y="164"/>
                  </a:lnTo>
                  <a:lnTo>
                    <a:pt x="12677" y="176"/>
                  </a:lnTo>
                  <a:lnTo>
                    <a:pt x="12684" y="164"/>
                  </a:lnTo>
                  <a:lnTo>
                    <a:pt x="13143" y="2056"/>
                  </a:lnTo>
                  <a:lnTo>
                    <a:pt x="14493" y="649"/>
                  </a:lnTo>
                  <a:lnTo>
                    <a:pt x="14622" y="2602"/>
                  </a:lnTo>
                  <a:lnTo>
                    <a:pt x="16200" y="1446"/>
                  </a:lnTo>
                  <a:lnTo>
                    <a:pt x="15985" y="3391"/>
                  </a:lnTo>
                  <a:lnTo>
                    <a:pt x="17742" y="2525"/>
                  </a:lnTo>
                  <a:lnTo>
                    <a:pt x="17195" y="4402"/>
                  </a:lnTo>
                  <a:lnTo>
                    <a:pt x="19073" y="3857"/>
                  </a:lnTo>
                  <a:lnTo>
                    <a:pt x="18208" y="5609"/>
                  </a:lnTo>
                  <a:lnTo>
                    <a:pt x="20152" y="5397"/>
                  </a:lnTo>
                  <a:lnTo>
                    <a:pt x="18996" y="6977"/>
                  </a:lnTo>
                  <a:lnTo>
                    <a:pt x="20947" y="7106"/>
                  </a:lnTo>
                  <a:lnTo>
                    <a:pt x="19536" y="8459"/>
                  </a:lnTo>
                  <a:lnTo>
                    <a:pt x="21434" y="8924"/>
                  </a:lnTo>
                  <a:lnTo>
                    <a:pt x="19809" y="10009"/>
                  </a:lnTo>
                  <a:lnTo>
                    <a:pt x="21600" y="10800"/>
                  </a:lnTo>
                  <a:lnTo>
                    <a:pt x="19801" y="11590"/>
                  </a:lnTo>
                  <a:lnTo>
                    <a:pt x="21434" y="12685"/>
                  </a:lnTo>
                  <a:lnTo>
                    <a:pt x="19533" y="13149"/>
                  </a:lnTo>
                  <a:lnTo>
                    <a:pt x="20945" y="14503"/>
                  </a:lnTo>
                  <a:lnTo>
                    <a:pt x="18991" y="14627"/>
                  </a:lnTo>
                  <a:lnTo>
                    <a:pt x="20146" y="16207"/>
                  </a:lnTo>
                  <a:lnTo>
                    <a:pt x="18203" y="15994"/>
                  </a:lnTo>
                  <a:lnTo>
                    <a:pt x="19066" y="17748"/>
                  </a:lnTo>
                  <a:lnTo>
                    <a:pt x="17187" y="17201"/>
                  </a:lnTo>
                  <a:lnTo>
                    <a:pt x="17733" y="19078"/>
                  </a:lnTo>
                  <a:lnTo>
                    <a:pt x="15979" y="18213"/>
                  </a:lnTo>
                  <a:lnTo>
                    <a:pt x="16191" y="20158"/>
                  </a:lnTo>
                  <a:lnTo>
                    <a:pt x="14613" y="19000"/>
                  </a:lnTo>
                  <a:lnTo>
                    <a:pt x="14484" y="20952"/>
                  </a:lnTo>
                  <a:lnTo>
                    <a:pt x="13132" y="19538"/>
                  </a:lnTo>
                  <a:lnTo>
                    <a:pt x="12663" y="21437"/>
                  </a:lnTo>
                  <a:lnTo>
                    <a:pt x="11583" y="19816"/>
                  </a:lnTo>
                  <a:lnTo>
                    <a:pt x="10800" y="21600"/>
                  </a:lnTo>
                  <a:lnTo>
                    <a:pt x="10793" y="21587"/>
                  </a:lnTo>
                  <a:lnTo>
                    <a:pt x="10786" y="21600"/>
                  </a:lnTo>
                  <a:lnTo>
                    <a:pt x="10005" y="19816"/>
                  </a:lnTo>
                  <a:lnTo>
                    <a:pt x="8924" y="21434"/>
                  </a:lnTo>
                  <a:lnTo>
                    <a:pt x="8919" y="21423"/>
                  </a:lnTo>
                  <a:lnTo>
                    <a:pt x="8914" y="21434"/>
                  </a:lnTo>
                  <a:lnTo>
                    <a:pt x="8452" y="19542"/>
                  </a:lnTo>
                  <a:lnTo>
                    <a:pt x="7104" y="20948"/>
                  </a:lnTo>
                  <a:lnTo>
                    <a:pt x="6977" y="18994"/>
                  </a:lnTo>
                  <a:lnTo>
                    <a:pt x="5400" y="20152"/>
                  </a:lnTo>
                  <a:lnTo>
                    <a:pt x="5612" y="18208"/>
                  </a:lnTo>
                  <a:lnTo>
                    <a:pt x="3855" y="19073"/>
                  </a:lnTo>
                  <a:lnTo>
                    <a:pt x="4401" y="17194"/>
                  </a:lnTo>
                  <a:lnTo>
                    <a:pt x="2524" y="17741"/>
                  </a:lnTo>
                  <a:lnTo>
                    <a:pt x="3391" y="15986"/>
                  </a:lnTo>
                  <a:lnTo>
                    <a:pt x="1446" y="16199"/>
                  </a:lnTo>
                  <a:lnTo>
                    <a:pt x="2603" y="14622"/>
                  </a:lnTo>
                  <a:lnTo>
                    <a:pt x="651" y="14492"/>
                  </a:lnTo>
                  <a:lnTo>
                    <a:pt x="2060" y="13139"/>
                  </a:lnTo>
                  <a:lnTo>
                    <a:pt x="162" y="12673"/>
                  </a:lnTo>
                  <a:lnTo>
                    <a:pt x="1790" y="11588"/>
                  </a:lnTo>
                  <a:lnTo>
                    <a:pt x="0" y="10800"/>
                  </a:lnTo>
                  <a:lnTo>
                    <a:pt x="1797" y="10008"/>
                  </a:lnTo>
                  <a:lnTo>
                    <a:pt x="162" y="8914"/>
                  </a:lnTo>
                  <a:lnTo>
                    <a:pt x="2065" y="8449"/>
                  </a:lnTo>
                  <a:lnTo>
                    <a:pt x="652" y="7096"/>
                  </a:lnTo>
                  <a:lnTo>
                    <a:pt x="2606" y="6967"/>
                  </a:lnTo>
                  <a:lnTo>
                    <a:pt x="1451" y="5391"/>
                  </a:lnTo>
                  <a:lnTo>
                    <a:pt x="3396" y="5604"/>
                  </a:lnTo>
                  <a:lnTo>
                    <a:pt x="2533" y="3850"/>
                  </a:lnTo>
                  <a:lnTo>
                    <a:pt x="4410" y="4397"/>
                  </a:lnTo>
                  <a:lnTo>
                    <a:pt x="3865" y="2517"/>
                  </a:lnTo>
                  <a:lnTo>
                    <a:pt x="5619" y="3386"/>
                  </a:lnTo>
                  <a:lnTo>
                    <a:pt x="5407" y="1439"/>
                  </a:lnTo>
                  <a:lnTo>
                    <a:pt x="6985" y="2597"/>
                  </a:lnTo>
                  <a:lnTo>
                    <a:pt x="7115" y="646"/>
                  </a:lnTo>
                  <a:lnTo>
                    <a:pt x="8465" y="2058"/>
                  </a:lnTo>
                  <a:lnTo>
                    <a:pt x="8933" y="161"/>
                  </a:lnTo>
                  <a:lnTo>
                    <a:pt x="10014" y="1781"/>
                  </a:lnTo>
                  <a:close/>
                </a:path>
              </a:pathLst>
            </a:custGeom>
            <a:solidFill>
              <a:schemeClr val="accent2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0</a:t>
              </a: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8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  <p:grpSp>
        <p:nvGrpSpPr>
          <p:cNvPr id="204" name="组合"/>
          <p:cNvGrpSpPr>
            <a:grpSpLocks/>
          </p:cNvGrpSpPr>
          <p:nvPr/>
        </p:nvGrpSpPr>
        <p:grpSpPr>
          <a:xfrm>
            <a:off x="2755659" y="2847646"/>
            <a:ext cx="7621363" cy="711757"/>
            <a:chOff x="2755659" y="2847646"/>
            <a:chExt cx="7621363" cy="711757"/>
          </a:xfrm>
        </p:grpSpPr>
        <p:sp>
          <p:nvSpPr>
            <p:cNvPr id="202" name="矩形"/>
            <p:cNvSpPr>
              <a:spLocks/>
            </p:cNvSpPr>
            <p:nvPr/>
          </p:nvSpPr>
          <p:spPr>
            <a:xfrm rot="0">
              <a:off x="3573727" y="2967883"/>
              <a:ext cx="6803295" cy="471282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定时器原理及应用</a:t>
              </a:r>
              <a:endParaRPr lang="zh-CN" altLang="en-US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  <p:sp>
          <p:nvSpPr>
            <p:cNvPr id="203" name="曲线"/>
            <p:cNvSpPr>
              <a:spLocks/>
            </p:cNvSpPr>
            <p:nvPr/>
          </p:nvSpPr>
          <p:spPr>
            <a:xfrm rot="0">
              <a:off x="2755659" y="2847646"/>
              <a:ext cx="711753" cy="711757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lnTo>
                    <a:pt x="10804" y="11"/>
                  </a:lnTo>
                  <a:lnTo>
                    <a:pt x="10809" y="0"/>
                  </a:lnTo>
                  <a:lnTo>
                    <a:pt x="11591" y="1781"/>
                  </a:lnTo>
                  <a:lnTo>
                    <a:pt x="12675" y="163"/>
                  </a:lnTo>
                  <a:lnTo>
                    <a:pt x="12677" y="176"/>
                  </a:lnTo>
                  <a:lnTo>
                    <a:pt x="12684" y="165"/>
                  </a:lnTo>
                  <a:lnTo>
                    <a:pt x="13143" y="2057"/>
                  </a:lnTo>
                  <a:lnTo>
                    <a:pt x="14493" y="649"/>
                  </a:lnTo>
                  <a:lnTo>
                    <a:pt x="14622" y="2603"/>
                  </a:lnTo>
                  <a:lnTo>
                    <a:pt x="16198" y="1445"/>
                  </a:lnTo>
                  <a:lnTo>
                    <a:pt x="15985" y="3388"/>
                  </a:lnTo>
                  <a:lnTo>
                    <a:pt x="17740" y="2526"/>
                  </a:lnTo>
                  <a:lnTo>
                    <a:pt x="17192" y="4403"/>
                  </a:lnTo>
                  <a:lnTo>
                    <a:pt x="19069" y="3856"/>
                  </a:lnTo>
                  <a:lnTo>
                    <a:pt x="18208" y="5612"/>
                  </a:lnTo>
                  <a:lnTo>
                    <a:pt x="20152" y="5398"/>
                  </a:lnTo>
                  <a:lnTo>
                    <a:pt x="18994" y="6975"/>
                  </a:lnTo>
                  <a:lnTo>
                    <a:pt x="20947" y="7106"/>
                  </a:lnTo>
                  <a:lnTo>
                    <a:pt x="19536" y="8459"/>
                  </a:lnTo>
                  <a:lnTo>
                    <a:pt x="21434" y="8923"/>
                  </a:lnTo>
                  <a:lnTo>
                    <a:pt x="19809" y="10009"/>
                  </a:lnTo>
                  <a:lnTo>
                    <a:pt x="21600" y="10797"/>
                  </a:lnTo>
                  <a:lnTo>
                    <a:pt x="19800" y="11590"/>
                  </a:lnTo>
                  <a:lnTo>
                    <a:pt x="21434" y="12685"/>
                  </a:lnTo>
                  <a:lnTo>
                    <a:pt x="19532" y="13148"/>
                  </a:lnTo>
                  <a:lnTo>
                    <a:pt x="20945" y="14503"/>
                  </a:lnTo>
                  <a:lnTo>
                    <a:pt x="18991" y="14628"/>
                  </a:lnTo>
                  <a:lnTo>
                    <a:pt x="20146" y="16207"/>
                  </a:lnTo>
                  <a:lnTo>
                    <a:pt x="18201" y="15994"/>
                  </a:lnTo>
                  <a:lnTo>
                    <a:pt x="19066" y="17749"/>
                  </a:lnTo>
                  <a:lnTo>
                    <a:pt x="17187" y="17200"/>
                  </a:lnTo>
                  <a:lnTo>
                    <a:pt x="17733" y="19079"/>
                  </a:lnTo>
                  <a:lnTo>
                    <a:pt x="15979" y="18213"/>
                  </a:lnTo>
                  <a:lnTo>
                    <a:pt x="16191" y="20158"/>
                  </a:lnTo>
                  <a:lnTo>
                    <a:pt x="14613" y="18999"/>
                  </a:lnTo>
                  <a:lnTo>
                    <a:pt x="14479" y="20952"/>
                  </a:lnTo>
                  <a:lnTo>
                    <a:pt x="13131" y="19537"/>
                  </a:lnTo>
                  <a:lnTo>
                    <a:pt x="12663" y="21437"/>
                  </a:lnTo>
                  <a:lnTo>
                    <a:pt x="11583" y="19816"/>
                  </a:lnTo>
                  <a:lnTo>
                    <a:pt x="10800" y="21600"/>
                  </a:lnTo>
                  <a:lnTo>
                    <a:pt x="10793" y="21587"/>
                  </a:lnTo>
                  <a:lnTo>
                    <a:pt x="10786" y="21600"/>
                  </a:lnTo>
                  <a:lnTo>
                    <a:pt x="10005" y="19816"/>
                  </a:lnTo>
                  <a:lnTo>
                    <a:pt x="8922" y="21434"/>
                  </a:lnTo>
                  <a:lnTo>
                    <a:pt x="8919" y="21423"/>
                  </a:lnTo>
                  <a:lnTo>
                    <a:pt x="8913" y="21434"/>
                  </a:lnTo>
                  <a:lnTo>
                    <a:pt x="8452" y="19542"/>
                  </a:lnTo>
                  <a:lnTo>
                    <a:pt x="7104" y="20948"/>
                  </a:lnTo>
                  <a:lnTo>
                    <a:pt x="6975" y="18996"/>
                  </a:lnTo>
                  <a:lnTo>
                    <a:pt x="5399" y="20153"/>
                  </a:lnTo>
                  <a:lnTo>
                    <a:pt x="5612" y="18207"/>
                  </a:lnTo>
                  <a:lnTo>
                    <a:pt x="3855" y="19073"/>
                  </a:lnTo>
                  <a:lnTo>
                    <a:pt x="4401" y="17195"/>
                  </a:lnTo>
                  <a:lnTo>
                    <a:pt x="2524" y="17741"/>
                  </a:lnTo>
                  <a:lnTo>
                    <a:pt x="3391" y="15985"/>
                  </a:lnTo>
                  <a:lnTo>
                    <a:pt x="1446" y="16199"/>
                  </a:lnTo>
                  <a:lnTo>
                    <a:pt x="2603" y="14621"/>
                  </a:lnTo>
                  <a:lnTo>
                    <a:pt x="651" y="14493"/>
                  </a:lnTo>
                  <a:lnTo>
                    <a:pt x="2063" y="13140"/>
                  </a:lnTo>
                  <a:lnTo>
                    <a:pt x="163" y="12674"/>
                  </a:lnTo>
                  <a:lnTo>
                    <a:pt x="1787" y="11587"/>
                  </a:lnTo>
                  <a:lnTo>
                    <a:pt x="0" y="10797"/>
                  </a:lnTo>
                  <a:lnTo>
                    <a:pt x="1797" y="10007"/>
                  </a:lnTo>
                  <a:lnTo>
                    <a:pt x="165" y="8912"/>
                  </a:lnTo>
                  <a:lnTo>
                    <a:pt x="2065" y="8450"/>
                  </a:lnTo>
                  <a:lnTo>
                    <a:pt x="652" y="7095"/>
                  </a:lnTo>
                  <a:lnTo>
                    <a:pt x="2605" y="6970"/>
                  </a:lnTo>
                  <a:lnTo>
                    <a:pt x="1450" y="5391"/>
                  </a:lnTo>
                  <a:lnTo>
                    <a:pt x="3395" y="5604"/>
                  </a:lnTo>
                  <a:lnTo>
                    <a:pt x="2531" y="3849"/>
                  </a:lnTo>
                  <a:lnTo>
                    <a:pt x="4410" y="4398"/>
                  </a:lnTo>
                  <a:lnTo>
                    <a:pt x="3864" y="2518"/>
                  </a:lnTo>
                  <a:lnTo>
                    <a:pt x="5619" y="3386"/>
                  </a:lnTo>
                  <a:lnTo>
                    <a:pt x="5407" y="1441"/>
                  </a:lnTo>
                  <a:lnTo>
                    <a:pt x="6985" y="2598"/>
                  </a:lnTo>
                  <a:lnTo>
                    <a:pt x="7115" y="647"/>
                  </a:lnTo>
                  <a:lnTo>
                    <a:pt x="8465" y="2060"/>
                  </a:lnTo>
                  <a:lnTo>
                    <a:pt x="8933" y="162"/>
                  </a:lnTo>
                  <a:lnTo>
                    <a:pt x="10014" y="1781"/>
                  </a:lnTo>
                  <a:close/>
                </a:path>
              </a:pathLst>
            </a:custGeom>
            <a:solidFill>
              <a:schemeClr val="accent3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09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  <p:grpSp>
        <p:nvGrpSpPr>
          <p:cNvPr id="207" name="组合"/>
          <p:cNvGrpSpPr>
            <a:grpSpLocks/>
          </p:cNvGrpSpPr>
          <p:nvPr/>
        </p:nvGrpSpPr>
        <p:grpSpPr>
          <a:xfrm>
            <a:off x="3266828" y="3697864"/>
            <a:ext cx="7621363" cy="711757"/>
            <a:chOff x="3266828" y="3697864"/>
            <a:chExt cx="7621363" cy="711757"/>
          </a:xfrm>
        </p:grpSpPr>
        <p:sp>
          <p:nvSpPr>
            <p:cNvPr id="205" name="矩形"/>
            <p:cNvSpPr>
              <a:spLocks/>
            </p:cNvSpPr>
            <p:nvPr/>
          </p:nvSpPr>
          <p:spPr>
            <a:xfrm rot="0">
              <a:off x="4084896" y="3873983"/>
              <a:ext cx="6803294" cy="471282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函数详解</a:t>
              </a:r>
              <a:endParaRPr lang="en-US" altLang="zh-CN" sz="1800" b="0" i="0" u="none" strike="noStrike" kern="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Mangal" pitchFamily="18" charset="0"/>
                <a:sym typeface="宋体" pitchFamily="0" charset="0"/>
              </a:endParaRPr>
            </a:p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zh-CN" altLang="en-US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  <p:sp>
          <p:nvSpPr>
            <p:cNvPr id="206" name="曲线"/>
            <p:cNvSpPr>
              <a:spLocks/>
            </p:cNvSpPr>
            <p:nvPr/>
          </p:nvSpPr>
          <p:spPr>
            <a:xfrm rot="0">
              <a:off x="3266828" y="3697864"/>
              <a:ext cx="711754" cy="711757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7" y="0"/>
                  </a:moveTo>
                  <a:lnTo>
                    <a:pt x="10804" y="11"/>
                  </a:lnTo>
                  <a:lnTo>
                    <a:pt x="10809" y="0"/>
                  </a:lnTo>
                  <a:lnTo>
                    <a:pt x="11592" y="1781"/>
                  </a:lnTo>
                  <a:lnTo>
                    <a:pt x="12675" y="163"/>
                  </a:lnTo>
                  <a:lnTo>
                    <a:pt x="12676" y="176"/>
                  </a:lnTo>
                  <a:lnTo>
                    <a:pt x="12685" y="165"/>
                  </a:lnTo>
                  <a:lnTo>
                    <a:pt x="13145" y="2057"/>
                  </a:lnTo>
                  <a:lnTo>
                    <a:pt x="14493" y="649"/>
                  </a:lnTo>
                  <a:lnTo>
                    <a:pt x="14622" y="2603"/>
                  </a:lnTo>
                  <a:lnTo>
                    <a:pt x="16200" y="1445"/>
                  </a:lnTo>
                  <a:lnTo>
                    <a:pt x="15985" y="3388"/>
                  </a:lnTo>
                  <a:lnTo>
                    <a:pt x="17742" y="2526"/>
                  </a:lnTo>
                  <a:lnTo>
                    <a:pt x="17195" y="4403"/>
                  </a:lnTo>
                  <a:lnTo>
                    <a:pt x="19073" y="3856"/>
                  </a:lnTo>
                  <a:lnTo>
                    <a:pt x="18208" y="5612"/>
                  </a:lnTo>
                  <a:lnTo>
                    <a:pt x="20151" y="5398"/>
                  </a:lnTo>
                  <a:lnTo>
                    <a:pt x="18994" y="6975"/>
                  </a:lnTo>
                  <a:lnTo>
                    <a:pt x="20948" y="7106"/>
                  </a:lnTo>
                  <a:lnTo>
                    <a:pt x="19536" y="8459"/>
                  </a:lnTo>
                  <a:lnTo>
                    <a:pt x="21434" y="8923"/>
                  </a:lnTo>
                  <a:lnTo>
                    <a:pt x="19809" y="10009"/>
                  </a:lnTo>
                  <a:lnTo>
                    <a:pt x="21600" y="10797"/>
                  </a:lnTo>
                  <a:lnTo>
                    <a:pt x="19800" y="11590"/>
                  </a:lnTo>
                  <a:lnTo>
                    <a:pt x="21434" y="12685"/>
                  </a:lnTo>
                  <a:lnTo>
                    <a:pt x="19531" y="13148"/>
                  </a:lnTo>
                  <a:lnTo>
                    <a:pt x="20945" y="14503"/>
                  </a:lnTo>
                  <a:lnTo>
                    <a:pt x="18992" y="14628"/>
                  </a:lnTo>
                  <a:lnTo>
                    <a:pt x="20146" y="16208"/>
                  </a:lnTo>
                  <a:lnTo>
                    <a:pt x="18203" y="15993"/>
                  </a:lnTo>
                  <a:lnTo>
                    <a:pt x="19066" y="17749"/>
                  </a:lnTo>
                  <a:lnTo>
                    <a:pt x="17188" y="17200"/>
                  </a:lnTo>
                  <a:lnTo>
                    <a:pt x="17733" y="19078"/>
                  </a:lnTo>
                  <a:lnTo>
                    <a:pt x="15979" y="18213"/>
                  </a:lnTo>
                  <a:lnTo>
                    <a:pt x="16191" y="20155"/>
                  </a:lnTo>
                  <a:lnTo>
                    <a:pt x="14613" y="18999"/>
                  </a:lnTo>
                  <a:lnTo>
                    <a:pt x="14483" y="20952"/>
                  </a:lnTo>
                  <a:lnTo>
                    <a:pt x="13132" y="19537"/>
                  </a:lnTo>
                  <a:lnTo>
                    <a:pt x="12665" y="21437"/>
                  </a:lnTo>
                  <a:lnTo>
                    <a:pt x="11583" y="19814"/>
                  </a:lnTo>
                  <a:lnTo>
                    <a:pt x="10797" y="21600"/>
                  </a:lnTo>
                  <a:lnTo>
                    <a:pt x="10793" y="21584"/>
                  </a:lnTo>
                  <a:lnTo>
                    <a:pt x="10786" y="21600"/>
                  </a:lnTo>
                  <a:lnTo>
                    <a:pt x="10006" y="19814"/>
                  </a:lnTo>
                  <a:lnTo>
                    <a:pt x="8923" y="21434"/>
                  </a:lnTo>
                  <a:lnTo>
                    <a:pt x="8920" y="21423"/>
                  </a:lnTo>
                  <a:lnTo>
                    <a:pt x="8912" y="21434"/>
                  </a:lnTo>
                  <a:lnTo>
                    <a:pt x="8453" y="19542"/>
                  </a:lnTo>
                  <a:lnTo>
                    <a:pt x="7105" y="20948"/>
                  </a:lnTo>
                  <a:lnTo>
                    <a:pt x="6976" y="18996"/>
                  </a:lnTo>
                  <a:lnTo>
                    <a:pt x="5399" y="20153"/>
                  </a:lnTo>
                  <a:lnTo>
                    <a:pt x="5612" y="18208"/>
                  </a:lnTo>
                  <a:lnTo>
                    <a:pt x="3857" y="19073"/>
                  </a:lnTo>
                  <a:lnTo>
                    <a:pt x="4404" y="17194"/>
                  </a:lnTo>
                  <a:lnTo>
                    <a:pt x="2526" y="17742"/>
                  </a:lnTo>
                  <a:lnTo>
                    <a:pt x="3391" y="15982"/>
                  </a:lnTo>
                  <a:lnTo>
                    <a:pt x="1446" y="16200"/>
                  </a:lnTo>
                  <a:lnTo>
                    <a:pt x="2603" y="14621"/>
                  </a:lnTo>
                  <a:lnTo>
                    <a:pt x="651" y="14493"/>
                  </a:lnTo>
                  <a:lnTo>
                    <a:pt x="2063" y="13140"/>
                  </a:lnTo>
                  <a:lnTo>
                    <a:pt x="162" y="12674"/>
                  </a:lnTo>
                  <a:lnTo>
                    <a:pt x="1788" y="11587"/>
                  </a:lnTo>
                  <a:lnTo>
                    <a:pt x="0" y="10797"/>
                  </a:lnTo>
                  <a:lnTo>
                    <a:pt x="1797" y="10007"/>
                  </a:lnTo>
                  <a:lnTo>
                    <a:pt x="165" y="8912"/>
                  </a:lnTo>
                  <a:lnTo>
                    <a:pt x="2065" y="8450"/>
                  </a:lnTo>
                  <a:lnTo>
                    <a:pt x="654" y="7095"/>
                  </a:lnTo>
                  <a:lnTo>
                    <a:pt x="2604" y="6970"/>
                  </a:lnTo>
                  <a:lnTo>
                    <a:pt x="1452" y="5391"/>
                  </a:lnTo>
                  <a:lnTo>
                    <a:pt x="3394" y="5604"/>
                  </a:lnTo>
                  <a:lnTo>
                    <a:pt x="2532" y="3849"/>
                  </a:lnTo>
                  <a:lnTo>
                    <a:pt x="4410" y="4398"/>
                  </a:lnTo>
                  <a:lnTo>
                    <a:pt x="3863" y="2518"/>
                  </a:lnTo>
                  <a:lnTo>
                    <a:pt x="5619" y="3386"/>
                  </a:lnTo>
                  <a:lnTo>
                    <a:pt x="5407" y="1441"/>
                  </a:lnTo>
                  <a:lnTo>
                    <a:pt x="6984" y="2598"/>
                  </a:lnTo>
                  <a:lnTo>
                    <a:pt x="7114" y="647"/>
                  </a:lnTo>
                  <a:lnTo>
                    <a:pt x="8467" y="2060"/>
                  </a:lnTo>
                  <a:lnTo>
                    <a:pt x="8933" y="162"/>
                  </a:lnTo>
                  <a:lnTo>
                    <a:pt x="10014" y="1781"/>
                  </a:lnTo>
                  <a:close/>
                </a:path>
              </a:pathLst>
            </a:custGeom>
            <a:solidFill>
              <a:schemeClr val="accent4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10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  <p:grpSp>
        <p:nvGrpSpPr>
          <p:cNvPr id="210" name="组合"/>
          <p:cNvGrpSpPr>
            <a:grpSpLocks/>
          </p:cNvGrpSpPr>
          <p:nvPr/>
        </p:nvGrpSpPr>
        <p:grpSpPr>
          <a:xfrm>
            <a:off x="3866854" y="4550132"/>
            <a:ext cx="7621365" cy="711757"/>
            <a:chOff x="3866854" y="4550132"/>
            <a:chExt cx="7621365" cy="711757"/>
          </a:xfrm>
        </p:grpSpPr>
        <p:sp>
          <p:nvSpPr>
            <p:cNvPr id="208" name="矩形"/>
            <p:cNvSpPr>
              <a:spLocks/>
            </p:cNvSpPr>
            <p:nvPr/>
          </p:nvSpPr>
          <p:spPr>
            <a:xfrm rot="0">
              <a:off x="4684923" y="4740220"/>
              <a:ext cx="6803296" cy="471282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</a:rPr>
                <a:t>数组</a:t>
              </a:r>
              <a:endParaRPr lang="en-US" altLang="zh-CN" sz="18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Mangal" pitchFamily="18" charset="0"/>
              </a:endParaRPr>
            </a:p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zh-CN" altLang="en-US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  <p:sp>
          <p:nvSpPr>
            <p:cNvPr id="209" name="曲线"/>
            <p:cNvSpPr>
              <a:spLocks/>
            </p:cNvSpPr>
            <p:nvPr/>
          </p:nvSpPr>
          <p:spPr>
            <a:xfrm rot="0">
              <a:off x="3866854" y="4550132"/>
              <a:ext cx="711754" cy="711757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794" y="0"/>
                  </a:moveTo>
                  <a:lnTo>
                    <a:pt x="10804" y="11"/>
                  </a:lnTo>
                  <a:lnTo>
                    <a:pt x="10809" y="0"/>
                  </a:lnTo>
                  <a:lnTo>
                    <a:pt x="11589" y="1781"/>
                  </a:lnTo>
                  <a:lnTo>
                    <a:pt x="12673" y="160"/>
                  </a:lnTo>
                  <a:lnTo>
                    <a:pt x="12673" y="176"/>
                  </a:lnTo>
                  <a:lnTo>
                    <a:pt x="12683" y="165"/>
                  </a:lnTo>
                  <a:lnTo>
                    <a:pt x="13146" y="2055"/>
                  </a:lnTo>
                  <a:lnTo>
                    <a:pt x="14490" y="647"/>
                  </a:lnTo>
                  <a:lnTo>
                    <a:pt x="14622" y="2602"/>
                  </a:lnTo>
                  <a:lnTo>
                    <a:pt x="16200" y="1444"/>
                  </a:lnTo>
                  <a:lnTo>
                    <a:pt x="15987" y="3391"/>
                  </a:lnTo>
                  <a:lnTo>
                    <a:pt x="17742" y="2521"/>
                  </a:lnTo>
                  <a:lnTo>
                    <a:pt x="17195" y="4403"/>
                  </a:lnTo>
                  <a:lnTo>
                    <a:pt x="19073" y="3857"/>
                  </a:lnTo>
                  <a:lnTo>
                    <a:pt x="18207" y="5612"/>
                  </a:lnTo>
                  <a:lnTo>
                    <a:pt x="20148" y="5400"/>
                  </a:lnTo>
                  <a:lnTo>
                    <a:pt x="18992" y="6974"/>
                  </a:lnTo>
                  <a:lnTo>
                    <a:pt x="20948" y="7104"/>
                  </a:lnTo>
                  <a:lnTo>
                    <a:pt x="19536" y="8454"/>
                  </a:lnTo>
                  <a:lnTo>
                    <a:pt x="21434" y="8920"/>
                  </a:lnTo>
                  <a:lnTo>
                    <a:pt x="19807" y="10010"/>
                  </a:lnTo>
                  <a:lnTo>
                    <a:pt x="21600" y="10797"/>
                  </a:lnTo>
                  <a:lnTo>
                    <a:pt x="19797" y="11591"/>
                  </a:lnTo>
                  <a:lnTo>
                    <a:pt x="21434" y="12684"/>
                  </a:lnTo>
                  <a:lnTo>
                    <a:pt x="19529" y="13147"/>
                  </a:lnTo>
                  <a:lnTo>
                    <a:pt x="20943" y="14502"/>
                  </a:lnTo>
                  <a:lnTo>
                    <a:pt x="18992" y="14628"/>
                  </a:lnTo>
                  <a:lnTo>
                    <a:pt x="20147" y="16207"/>
                  </a:lnTo>
                  <a:lnTo>
                    <a:pt x="18203" y="15993"/>
                  </a:lnTo>
                  <a:lnTo>
                    <a:pt x="19064" y="17748"/>
                  </a:lnTo>
                  <a:lnTo>
                    <a:pt x="17185" y="17199"/>
                  </a:lnTo>
                  <a:lnTo>
                    <a:pt x="17732" y="19078"/>
                  </a:lnTo>
                  <a:lnTo>
                    <a:pt x="15977" y="18212"/>
                  </a:lnTo>
                  <a:lnTo>
                    <a:pt x="16191" y="20157"/>
                  </a:lnTo>
                  <a:lnTo>
                    <a:pt x="14614" y="19000"/>
                  </a:lnTo>
                  <a:lnTo>
                    <a:pt x="14483" y="20952"/>
                  </a:lnTo>
                  <a:lnTo>
                    <a:pt x="13132" y="19536"/>
                  </a:lnTo>
                  <a:lnTo>
                    <a:pt x="12663" y="21437"/>
                  </a:lnTo>
                  <a:lnTo>
                    <a:pt x="11583" y="19815"/>
                  </a:lnTo>
                  <a:lnTo>
                    <a:pt x="10794" y="21600"/>
                  </a:lnTo>
                  <a:lnTo>
                    <a:pt x="10794" y="21588"/>
                  </a:lnTo>
                  <a:lnTo>
                    <a:pt x="10784" y="21600"/>
                  </a:lnTo>
                  <a:lnTo>
                    <a:pt x="10006" y="19815"/>
                  </a:lnTo>
                  <a:lnTo>
                    <a:pt x="8923" y="21435"/>
                  </a:lnTo>
                  <a:lnTo>
                    <a:pt x="8920" y="21422"/>
                  </a:lnTo>
                  <a:lnTo>
                    <a:pt x="8912" y="21434"/>
                  </a:lnTo>
                  <a:lnTo>
                    <a:pt x="8453" y="19542"/>
                  </a:lnTo>
                  <a:lnTo>
                    <a:pt x="7105" y="20948"/>
                  </a:lnTo>
                  <a:lnTo>
                    <a:pt x="6976" y="18996"/>
                  </a:lnTo>
                  <a:lnTo>
                    <a:pt x="5399" y="20152"/>
                  </a:lnTo>
                  <a:lnTo>
                    <a:pt x="5612" y="18208"/>
                  </a:lnTo>
                  <a:lnTo>
                    <a:pt x="3857" y="19072"/>
                  </a:lnTo>
                  <a:lnTo>
                    <a:pt x="4404" y="17195"/>
                  </a:lnTo>
                  <a:lnTo>
                    <a:pt x="2526" y="17741"/>
                  </a:lnTo>
                  <a:lnTo>
                    <a:pt x="3391" y="15987"/>
                  </a:lnTo>
                  <a:lnTo>
                    <a:pt x="1446" y="16200"/>
                  </a:lnTo>
                  <a:lnTo>
                    <a:pt x="2603" y="14619"/>
                  </a:lnTo>
                  <a:lnTo>
                    <a:pt x="651" y="14493"/>
                  </a:lnTo>
                  <a:lnTo>
                    <a:pt x="2063" y="13138"/>
                  </a:lnTo>
                  <a:lnTo>
                    <a:pt x="162" y="12674"/>
                  </a:lnTo>
                  <a:lnTo>
                    <a:pt x="1788" y="11585"/>
                  </a:lnTo>
                  <a:lnTo>
                    <a:pt x="0" y="10797"/>
                  </a:lnTo>
                  <a:lnTo>
                    <a:pt x="1797" y="10007"/>
                  </a:lnTo>
                  <a:lnTo>
                    <a:pt x="165" y="8910"/>
                  </a:lnTo>
                  <a:lnTo>
                    <a:pt x="2065" y="8450"/>
                  </a:lnTo>
                  <a:lnTo>
                    <a:pt x="654" y="7095"/>
                  </a:lnTo>
                  <a:lnTo>
                    <a:pt x="2604" y="6969"/>
                  </a:lnTo>
                  <a:lnTo>
                    <a:pt x="1452" y="5389"/>
                  </a:lnTo>
                  <a:lnTo>
                    <a:pt x="3394" y="5604"/>
                  </a:lnTo>
                  <a:lnTo>
                    <a:pt x="2532" y="3850"/>
                  </a:lnTo>
                  <a:lnTo>
                    <a:pt x="4410" y="4395"/>
                  </a:lnTo>
                  <a:lnTo>
                    <a:pt x="3863" y="2520"/>
                  </a:lnTo>
                  <a:lnTo>
                    <a:pt x="5619" y="3384"/>
                  </a:lnTo>
                  <a:lnTo>
                    <a:pt x="5407" y="1441"/>
                  </a:lnTo>
                  <a:lnTo>
                    <a:pt x="6984" y="2598"/>
                  </a:lnTo>
                  <a:lnTo>
                    <a:pt x="7114" y="647"/>
                  </a:lnTo>
                  <a:lnTo>
                    <a:pt x="8467" y="2060"/>
                  </a:lnTo>
                  <a:lnTo>
                    <a:pt x="8933" y="160"/>
                  </a:lnTo>
                  <a:lnTo>
                    <a:pt x="10014" y="1781"/>
                  </a:lnTo>
                  <a:close/>
                </a:path>
              </a:pathLst>
            </a:custGeom>
            <a:solidFill>
              <a:schemeClr val="accent1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11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  <p:grpSp>
        <p:nvGrpSpPr>
          <p:cNvPr id="213" name="组合"/>
          <p:cNvGrpSpPr>
            <a:grpSpLocks/>
          </p:cNvGrpSpPr>
          <p:nvPr/>
        </p:nvGrpSpPr>
        <p:grpSpPr>
          <a:xfrm>
            <a:off x="4501541" y="5392093"/>
            <a:ext cx="7621362" cy="711757"/>
            <a:chOff x="4501541" y="5392093"/>
            <a:chExt cx="7621362" cy="711757"/>
          </a:xfrm>
        </p:grpSpPr>
        <p:sp>
          <p:nvSpPr>
            <p:cNvPr id="211" name="矩形"/>
            <p:cNvSpPr>
              <a:spLocks/>
            </p:cNvSpPr>
            <p:nvPr/>
          </p:nvSpPr>
          <p:spPr>
            <a:xfrm rot="0">
              <a:off x="5319609" y="5582182"/>
              <a:ext cx="6803294" cy="471282"/>
            </a:xfrm>
            <a:prstGeom prst="rect"/>
            <a:noFill/>
            <a:ln w="9525" cmpd="sng" cap="flat">
              <a:noFill/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/>
            </a:bodyPr>
            <a:lstStyle/>
            <a:p>
              <a:pPr marL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altLang="en-US" sz="1800" b="0" i="0" u="none" strike="noStrike" kern="1200" cap="none" spc="0" baseline="0">
                  <a:solidFill>
                    <a:schemeClr val="accent2"/>
                  </a:solidFill>
                  <a:latin typeface="微软雅黑" pitchFamily="0" charset="-122"/>
                  <a:ea typeface="微软雅黑" pitchFamily="0" charset="-122"/>
                  <a:cs typeface="Mangal" pitchFamily="18" charset="0"/>
                  <a:sym typeface="宋体" pitchFamily="0" charset="0"/>
                </a:rPr>
                <a:t>算法</a:t>
              </a:r>
              <a:endParaRPr lang="zh-CN" altLang="en-US" sz="1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  <p:sp>
          <p:nvSpPr>
            <p:cNvPr id="212" name="曲线"/>
            <p:cNvSpPr>
              <a:spLocks/>
            </p:cNvSpPr>
            <p:nvPr/>
          </p:nvSpPr>
          <p:spPr>
            <a:xfrm rot="0">
              <a:off x="4501541" y="5392093"/>
              <a:ext cx="711753" cy="711757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10800" y="0"/>
                  </a:moveTo>
                  <a:lnTo>
                    <a:pt x="10804" y="11"/>
                  </a:lnTo>
                  <a:lnTo>
                    <a:pt x="10810" y="0"/>
                  </a:lnTo>
                  <a:lnTo>
                    <a:pt x="11592" y="1780"/>
                  </a:lnTo>
                  <a:lnTo>
                    <a:pt x="12673" y="164"/>
                  </a:lnTo>
                  <a:lnTo>
                    <a:pt x="12677" y="176"/>
                  </a:lnTo>
                  <a:lnTo>
                    <a:pt x="12681" y="164"/>
                  </a:lnTo>
                  <a:lnTo>
                    <a:pt x="13145" y="2054"/>
                  </a:lnTo>
                  <a:lnTo>
                    <a:pt x="14492" y="650"/>
                  </a:lnTo>
                  <a:lnTo>
                    <a:pt x="14621" y="2603"/>
                  </a:lnTo>
                  <a:lnTo>
                    <a:pt x="16198" y="1444"/>
                  </a:lnTo>
                  <a:lnTo>
                    <a:pt x="15987" y="3391"/>
                  </a:lnTo>
                  <a:lnTo>
                    <a:pt x="17742" y="2526"/>
                  </a:lnTo>
                  <a:lnTo>
                    <a:pt x="17194" y="4404"/>
                  </a:lnTo>
                  <a:lnTo>
                    <a:pt x="19071" y="3857"/>
                  </a:lnTo>
                  <a:lnTo>
                    <a:pt x="18207" y="5611"/>
                  </a:lnTo>
                  <a:lnTo>
                    <a:pt x="20152" y="5400"/>
                  </a:lnTo>
                  <a:lnTo>
                    <a:pt x="18995" y="6974"/>
                  </a:lnTo>
                  <a:lnTo>
                    <a:pt x="20948" y="7106"/>
                  </a:lnTo>
                  <a:lnTo>
                    <a:pt x="19535" y="8454"/>
                  </a:lnTo>
                  <a:lnTo>
                    <a:pt x="21435" y="8924"/>
                  </a:lnTo>
                  <a:lnTo>
                    <a:pt x="19808" y="10010"/>
                  </a:lnTo>
                  <a:lnTo>
                    <a:pt x="21600" y="10800"/>
                  </a:lnTo>
                  <a:lnTo>
                    <a:pt x="19801" y="11591"/>
                  </a:lnTo>
                  <a:lnTo>
                    <a:pt x="21434" y="12684"/>
                  </a:lnTo>
                  <a:lnTo>
                    <a:pt x="19530" y="13147"/>
                  </a:lnTo>
                  <a:lnTo>
                    <a:pt x="20945" y="14502"/>
                  </a:lnTo>
                  <a:lnTo>
                    <a:pt x="18992" y="14628"/>
                  </a:lnTo>
                  <a:lnTo>
                    <a:pt x="20147" y="16208"/>
                  </a:lnTo>
                  <a:lnTo>
                    <a:pt x="18202" y="15993"/>
                  </a:lnTo>
                  <a:lnTo>
                    <a:pt x="19065" y="17748"/>
                  </a:lnTo>
                  <a:lnTo>
                    <a:pt x="17189" y="17201"/>
                  </a:lnTo>
                  <a:lnTo>
                    <a:pt x="17733" y="19078"/>
                  </a:lnTo>
                  <a:lnTo>
                    <a:pt x="15978" y="18212"/>
                  </a:lnTo>
                  <a:lnTo>
                    <a:pt x="16190" y="20157"/>
                  </a:lnTo>
                  <a:lnTo>
                    <a:pt x="14614" y="19000"/>
                  </a:lnTo>
                  <a:lnTo>
                    <a:pt x="14483" y="20952"/>
                  </a:lnTo>
                  <a:lnTo>
                    <a:pt x="13131" y="19536"/>
                  </a:lnTo>
                  <a:lnTo>
                    <a:pt x="12664" y="21437"/>
                  </a:lnTo>
                  <a:lnTo>
                    <a:pt x="11583" y="19815"/>
                  </a:lnTo>
                  <a:lnTo>
                    <a:pt x="10800" y="21600"/>
                  </a:lnTo>
                  <a:lnTo>
                    <a:pt x="10794" y="21588"/>
                  </a:lnTo>
                  <a:lnTo>
                    <a:pt x="10789" y="21600"/>
                  </a:lnTo>
                  <a:lnTo>
                    <a:pt x="10006" y="19815"/>
                  </a:lnTo>
                  <a:lnTo>
                    <a:pt x="8924" y="21435"/>
                  </a:lnTo>
                  <a:lnTo>
                    <a:pt x="8921" y="21422"/>
                  </a:lnTo>
                  <a:lnTo>
                    <a:pt x="8914" y="21434"/>
                  </a:lnTo>
                  <a:lnTo>
                    <a:pt x="8452" y="19542"/>
                  </a:lnTo>
                  <a:lnTo>
                    <a:pt x="7106" y="20948"/>
                  </a:lnTo>
                  <a:lnTo>
                    <a:pt x="6976" y="18996"/>
                  </a:lnTo>
                  <a:lnTo>
                    <a:pt x="5399" y="20152"/>
                  </a:lnTo>
                  <a:lnTo>
                    <a:pt x="5611" y="18208"/>
                  </a:lnTo>
                  <a:lnTo>
                    <a:pt x="3852" y="19072"/>
                  </a:lnTo>
                  <a:lnTo>
                    <a:pt x="4399" y="17195"/>
                  </a:lnTo>
                  <a:lnTo>
                    <a:pt x="2525" y="17742"/>
                  </a:lnTo>
                  <a:lnTo>
                    <a:pt x="3388" y="15987"/>
                  </a:lnTo>
                  <a:lnTo>
                    <a:pt x="1446" y="16200"/>
                  </a:lnTo>
                  <a:lnTo>
                    <a:pt x="2603" y="14622"/>
                  </a:lnTo>
                  <a:lnTo>
                    <a:pt x="651" y="14493"/>
                  </a:lnTo>
                  <a:lnTo>
                    <a:pt x="2063" y="13138"/>
                  </a:lnTo>
                  <a:lnTo>
                    <a:pt x="163" y="12674"/>
                  </a:lnTo>
                  <a:lnTo>
                    <a:pt x="1789" y="11588"/>
                  </a:lnTo>
                  <a:lnTo>
                    <a:pt x="0" y="10800"/>
                  </a:lnTo>
                  <a:lnTo>
                    <a:pt x="1798" y="10007"/>
                  </a:lnTo>
                  <a:lnTo>
                    <a:pt x="165" y="8911"/>
                  </a:lnTo>
                  <a:lnTo>
                    <a:pt x="2066" y="8450"/>
                  </a:lnTo>
                  <a:lnTo>
                    <a:pt x="654" y="7096"/>
                  </a:lnTo>
                  <a:lnTo>
                    <a:pt x="2604" y="6970"/>
                  </a:lnTo>
                  <a:lnTo>
                    <a:pt x="1449" y="5391"/>
                  </a:lnTo>
                  <a:lnTo>
                    <a:pt x="3395" y="5605"/>
                  </a:lnTo>
                  <a:lnTo>
                    <a:pt x="2532" y="3850"/>
                  </a:lnTo>
                  <a:lnTo>
                    <a:pt x="4409" y="4396"/>
                  </a:lnTo>
                  <a:lnTo>
                    <a:pt x="3862" y="2520"/>
                  </a:lnTo>
                  <a:lnTo>
                    <a:pt x="5616" y="3386"/>
                  </a:lnTo>
                  <a:lnTo>
                    <a:pt x="5406" y="1441"/>
                  </a:lnTo>
                  <a:lnTo>
                    <a:pt x="6984" y="2599"/>
                  </a:lnTo>
                  <a:lnTo>
                    <a:pt x="7112" y="647"/>
                  </a:lnTo>
                  <a:lnTo>
                    <a:pt x="8463" y="2059"/>
                  </a:lnTo>
                  <a:lnTo>
                    <a:pt x="8934" y="159"/>
                  </a:lnTo>
                  <a:lnTo>
                    <a:pt x="10015" y="1780"/>
                  </a:lnTo>
                  <a:close/>
                </a:path>
              </a:pathLst>
            </a:custGeom>
            <a:solidFill>
              <a:schemeClr val="accent2"/>
            </a:solidFill>
            <a:ln w="12700" cmpd="sng" cap="flat">
              <a:noFill/>
              <a:prstDash val="solid"/>
              <a:round/>
            </a:ln>
          </p:spPr>
          <p:txBody>
            <a:bodyPr vert="horz" wrap="square" lIns="91440" tIns="45720" rIns="91440" bIns="45720" anchor="ctr" anchorCtr="0">
              <a:prstTxWarp prst="textNoShape"/>
            </a:bodyPr>
            <a:lstStyle/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800" b="0" i="0" u="none" strike="noStrike" kern="1200" cap="none" spc="0" baseline="0">
                  <a:solidFill>
                    <a:schemeClr val="bg1"/>
                  </a:solidFill>
                  <a:latin typeface="Calibri" pitchFamily="0" charset="0"/>
                  <a:ea typeface="宋体" pitchFamily="0" charset="0"/>
                  <a:cs typeface="Calibri" pitchFamily="0" charset="0"/>
                  <a:sym typeface="Arial" pitchFamily="34" charset="0"/>
                </a:rPr>
                <a:t>12</a:t>
              </a:r>
              <a:endParaRPr lang="zh-CN" altLang="en-US" sz="1800" b="0" i="0" u="none" strike="noStrike" kern="1200" cap="none" spc="0" baseline="0">
                <a:solidFill>
                  <a:schemeClr val="bg1"/>
                </a:solidFill>
                <a:latin typeface="Calibri" pitchFamily="0" charset="0"/>
                <a:ea typeface="宋体" pitchFamily="0" charset="0"/>
                <a:cs typeface="Calibri" pitchFamily="0" charset="0"/>
                <a:sym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31556"/>
      </p:ext>
    </p:extLst>
  </p:cSld>
  <p:clrMapOvr>
    <a:masterClrMapping/>
  </p:clrMapOvr>
  <p:transition>
    <p:random/>
  </p:transition>
</p:sld>
</file>

<file path=ppt/slides/slide30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字符串方法及应用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29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查找字符的索引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indexOf(‘字符’)：获取指定字符在字符串中第一次出现的索引位置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Calibri" pitchFamily="0" charset="0"/>
              </a:rPr>
              <a:t>search（）; 用来查找字符的，找到返回对应字符的索引； 找不到-1；第一个出现的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Calibri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lastIndexOf(‘字符’)：获取指定字符在字符串中最后一次出现的索引位置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如果没有这个字符，</a:t>
            </a:r>
            <a:r>
              <a:rPr lang="zh-CN" altLang="en-US" sz="2000" b="0" i="0" u="none" strike="noStrike" kern="1200" cap="none" spc="0" baseline="0">
                <a:solidFill>
                  <a:srgbClr val="FF66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返回-1</a:t>
            </a:r>
            <a:endParaRPr lang="zh-CN" altLang="en-US" sz="2000" b="0" i="0" u="none" strike="noStrike" kern="1200" cap="none" spc="0" baseline="0">
              <a:solidFill>
                <a:srgbClr val="FF66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495543"/>
      </p:ext>
    </p:extLst>
  </p:cSld>
  <p:clrMapOvr>
    <a:masterClrMapping/>
  </p:clrMapOvr>
  <p:transition>
    <p:random/>
  </p:transition>
</p:sld>
</file>

<file path=ppt/slides/slide3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字符串方法及应用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33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字符串中字母的大小写转换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toLowerCase()转化为小写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toUpperCase()转化为大写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63790"/>
      </p:ext>
    </p:extLst>
  </p:cSld>
  <p:clrMapOvr>
    <a:masterClrMapping/>
  </p:clrMapOvr>
  <p:transition>
    <p:random/>
  </p:transition>
</p:sld>
</file>

<file path=ppt/slides/slide3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字符串方法及应用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37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替换与正则表达式匹配的子串 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replace(</a:t>
            </a:r>
            <a:r>
              <a:rPr lang="en-US" altLang="zh-CN" sz="2000" b="0" i="0" u="none" strike="noStrike" kern="1200" cap="none" spc="0" baseline="0">
                <a:solidFill>
                  <a:srgbClr val="FF66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oldWord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,newWord)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不会改变原字串，需要另声明一个新字符串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在不使用正则的情况下，每一次调用方法只能替换一次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一般情况下，我们都是使用正则处理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search（）; 用来查找字符的，找到返回对应字符的索引；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找不到-1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；第一个出现的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match（）；匹配字符的，找到，就把找到的内容以数组的形式返回；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找不到null</a:t>
            </a:r>
            <a:endParaRPr lang="zh-CN" altLang="en-US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278137"/>
      </p:ext>
    </p:extLst>
  </p:cSld>
  <p:clrMapOvr>
    <a:masterClrMapping/>
  </p:clrMapOvr>
  <p:transition>
    <p:random/>
  </p:transition>
</p:sld>
</file>

<file path=ppt/slides/slide3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字符串方法及应用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41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将字符串按照指定分隔符产分成数组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split(分隔符)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split('')--把字符串中的每一项单独分开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split(' ')—分隔符如果不存在的时候，会把把字符串整体当做一项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698609"/>
      </p:ext>
    </p:extLst>
  </p:cSld>
  <p:clrMapOvr>
    <a:masterClrMapping/>
  </p:clrMapOvr>
  <p:transition>
    <p:random/>
  </p:transition>
</p:sld>
</file>

<file path=ppt/slides/slide3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字符串方法及应用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45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练习：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var time="2016-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11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-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01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12:51:6";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2016年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11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月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01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日 12时51分06秒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490893"/>
      </p:ext>
    </p:extLst>
  </p:cSld>
  <p:clrMapOvr>
    <a:masterClrMapping/>
  </p:clrMapOvr>
  <p:transition>
    <p:random/>
  </p:transition>
</p:sld>
</file>

<file path=ppt/slides/slide3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字符串和</a:t>
            </a: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Math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方法的综合应用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49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4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位不重复的验证码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07605"/>
      </p:ext>
    </p:extLst>
  </p:cSld>
  <p:clrMapOvr>
    <a:masterClrMapping/>
  </p:clrMapOvr>
  <p:transition>
    <p:random/>
  </p:transition>
</p:sld>
</file>

<file path=ppt/slides/slide36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Date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53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Date 对象用于处理日期和时间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1970/01/01 08:00:00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var myDate=new Date()  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//获取当前自己电脑的时间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Date 对象会自动把当前日期和时间保存为其初始值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在项目中不会获取自己本机的时间，而是获取服务器的时间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将时间格式转换为标准时间格式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t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Date=new Date(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'2016-11-01 10:01:01'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ie67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下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'-'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不支持需要改成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'/'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t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Date=new Date(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'2016/11/01 10:01:01'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)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442845"/>
      </p:ext>
    </p:extLst>
  </p:cSld>
  <p:clrMapOvr>
    <a:masterClrMapping/>
  </p:clrMapOvr>
  <p:transition>
    <p:random/>
  </p:transition>
</p:sld>
</file>

<file path=ppt/slides/slide37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文本框"/>
          <p:cNvSpPr>
            <a:spLocks noGrp="1"/>
          </p:cNvSpPr>
          <p:nvPr>
            <p:ph type="title"/>
          </p:nvPr>
        </p:nvSpPr>
        <p:spPr>
          <a:xfrm rot="0">
            <a:off x="1965323" y="146693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Date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57" name="文本框"/>
          <p:cNvSpPr>
            <a:spLocks noGrp="1"/>
          </p:cNvSpPr>
          <p:nvPr>
            <p:ph type="body" idx="1"/>
          </p:nvPr>
        </p:nvSpPr>
        <p:spPr>
          <a:xfrm rot="0">
            <a:off x="342907" y="835040"/>
            <a:ext cx="11418220" cy="5956595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year=time.getFullYear();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//设置 Date 对象中的年份（四位数字）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month=time.getMonth();//根据世界时设置 Date 对象中的月份 (0 ~ 11)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 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(0是1月)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day=time.getDate();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//从 Date 对象返回一个月中的某一天 (1 ~ 31)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week=time.getDay();//从 Date 对象返回一周中的某一天 (0 ~ 6) 代表周日-周六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var weekstr=’日一二三四五六’；var weeked=weekstr.charAt(week);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hours=time.getHours();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//返回 Date 对象的小时 (0 ~ 23)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minutes=time.getMinutes();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//返回 Date 对象的分钟 (0 ~ 59)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seconds=time.getSeconds();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//返回 Date 对象的秒数 (0 ~ 59)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mSeconds=time.getMilliseconds();//返回 Date 对象的毫秒(0 ~ 999)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137463"/>
      </p:ext>
    </p:extLst>
  </p:cSld>
  <p:clrMapOvr>
    <a:masterClrMapping/>
  </p:clrMapOvr>
  <p:transition>
    <p:random/>
  </p:transition>
</p:sld>
</file>

<file path=ppt/slides/slide38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Date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61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练习：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获取本机时间，将格式改写（获取、替换、拼接）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倒计时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562628"/>
      </p:ext>
    </p:extLst>
  </p:cSld>
  <p:clrMapOvr>
    <a:masterClrMapping/>
  </p:clrMapOvr>
  <p:transition>
    <p:random/>
  </p:transition>
</p:sld>
</file>

<file path=ppt/slides/slide39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定时器原理及应用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65" name="文本框"/>
          <p:cNvSpPr>
            <a:spLocks noGrp="1"/>
          </p:cNvSpPr>
          <p:nvPr>
            <p:ph type="body" idx="1"/>
          </p:nvPr>
        </p:nvSpPr>
        <p:spPr>
          <a:xfrm rot="0">
            <a:off x="781050" y="1701801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设置一个定时器，设置一个等待时间，到达指定时间后执行对应的操作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设置一个定时器，到达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指定时间[interval]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，执行[function](函数的定义部分），然而定时器并没有停止，他会每隔[interval]时间，都会重新执行[function]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window.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setInterval([function],[interval])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-------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间隔器    window可省略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1000毫秒=1秒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   function可以替代成函数名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设置定时器，到达指定[interval]，执行[function]，定时器停止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定时器的返回值是一个数字，代表当前第几个定时器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window.setTimeout([function],[interval])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---------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-延迟器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(执行一次)</a:t>
            </a:r>
            <a:endParaRPr lang="zh-CN" altLang="en-US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84659"/>
      </p:ext>
    </p:extLst>
  </p:cSld>
  <p:clrMapOvr>
    <a:masterClrMapping/>
  </p:clrMapOvr>
  <p:transition>
    <p:random/>
  </p:transition>
</p:sld>
</file>

<file path=ppt/slides/slide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获取元素的方法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22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DOM 是 Document Object Model（文档对象模型）的缩写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DOM 就是描述整个文档的关系图谱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HTML DOM 定义了访问和操作 HTML 文档的标准方法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pic>
        <p:nvPicPr>
          <p:cNvPr id="223" name="图片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3187700" y="3371850"/>
            <a:ext cx="5816600" cy="3038472"/>
          </a:xfrm>
          <a:prstGeom prst="rect"/>
          <a:noFill/>
          <a:ln w="9525" cmpd="sng" cap="flat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81907405"/>
      </p:ext>
    </p:extLst>
  </p:cSld>
  <p:clrMapOvr>
    <a:masterClrMapping/>
  </p:clrMapOvr>
  <p:transition>
    <p:random/>
  </p:transition>
</p:sld>
</file>

<file path=ppt/slides/slide40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定时器原理及应用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69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757276" cy="4869382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1. setTimeout(fn,1000)  1000毫秒后执行一次；而且仅仅只执行一次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2.setInterval(fn,500) 每隔500毫秒执行一次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3.定时器的返回值：第几个定时器；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4.定时器小技巧：每开启一个定时器之前，一定要先关闭没用的定时器；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5.定时器关闭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clearTimeout  可以关闭setTimeout(); 也可以关闭 setInterval();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clearInterval 可以关闭setTimeout(); 也可以关闭 setInterval();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clearInterval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（1）   第一个定时器停止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 注意：我们一般都是成双成对的关闭；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927935"/>
      </p:ext>
    </p:extLst>
  </p:cSld>
  <p:clrMapOvr>
    <a:masterClrMapping/>
  </p:clrMapOvr>
  <p:transition>
    <p:random/>
  </p:transition>
</p:sld>
</file>

<file path=ppt/slides/slide4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函数详解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73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函数是由事件驱动的或者当它被调用时执行的可重复使用的代码块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语法：函数就是包裹在花括号中的代码块，前面使用了关键词 function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定义部分：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function 函数名(){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0" indent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	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这里是要执行的代码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0" indent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}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执行部分：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函数名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();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57029"/>
      </p:ext>
    </p:extLst>
  </p:cSld>
  <p:clrMapOvr>
    <a:masterClrMapping/>
  </p:clrMapOvr>
  <p:transition>
    <p:random/>
  </p:transition>
</p:sld>
</file>

<file path=ppt/slides/slide4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函数详解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77" name="文本框"/>
          <p:cNvSpPr>
            <a:spLocks noGrp="1"/>
          </p:cNvSpPr>
          <p:nvPr>
            <p:ph type="body" idx="1"/>
          </p:nvPr>
        </p:nvSpPr>
        <p:spPr>
          <a:xfrm rot="0">
            <a:off x="972185" y="1754503"/>
            <a:ext cx="9934575" cy="4524374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方法本身没有意义，只有在使用的时候实现了对应的功能，才有意义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函数只有在调用或执行的时候才会生效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函数一次定义，可以多次执行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当函数执行的时候这个私有作用域将函数体中的代码都包起来，保护了里面的私有变量不受外界的干扰（外部获取不到也修改不了），我们将函数执行的时候形成的这种保护机制叫做“闭包”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函数分为实名函数和匿名函数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511620"/>
      </p:ext>
    </p:extLst>
  </p:cSld>
  <p:clrMapOvr>
    <a:masterClrMapping/>
  </p:clrMapOvr>
  <p:transition>
    <p:random/>
  </p:transition>
</p:sld>
</file>

<file path=ppt/slides/slide4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函数详解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81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函数的参数：分为形参（变量）和实参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在定义部分留有实参传递的入口，用形参来接收实参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在执行的时候，向函数内传递实际的操作对象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--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叫做实参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参数与参数之间用逗号隔开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设置形参而实参没有传递，形参获取到的值为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undefined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实参和形参是一一对应关系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784168"/>
      </p:ext>
    </p:extLst>
  </p:cSld>
  <p:clrMapOvr>
    <a:masterClrMapping/>
  </p:clrMapOvr>
  <p:transition>
    <p:random/>
  </p:transition>
</p:sld>
</file>

<file path=ppt/slides/slide4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函数详解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85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带有返回值的函数 -- return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函数是引用数据类型，执行的时候形成闭包，保护函数内的私有变量，那么外界就不能获取到函数内的值或其他，那外界怎样获取函数内的值呢，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通过使用 return 语句就可以实现。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在使用 return 语句时，函数会停止执行，并返回指定的值。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函数调用将被返回值取代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。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895937"/>
      </p:ext>
    </p:extLst>
  </p:cSld>
  <p:clrMapOvr>
    <a:masterClrMapping/>
  </p:clrMapOvr>
  <p:transition>
    <p:random/>
  </p:transition>
</p:sld>
</file>

<file path=ppt/slides/slide4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函数详解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89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在JavaScript中，arguments是对象的一个特殊属性。arguments对象就像数组，但是它却不是数组。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arguments是收到的实参副本，也就是说函数不定义形参，也可接受实参，把所有收到实参收集起来,放到一个arguments对象里。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length, 获取arguments对象的长度。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callee, 引用当前正在执行的函数。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593975"/>
      </p:ext>
    </p:extLst>
  </p:cSld>
  <p:clrMapOvr>
    <a:masterClrMapping/>
  </p:clrMapOvr>
  <p:transition>
    <p:random/>
  </p:transition>
</p:sld>
</file>

<file path=ppt/slides/slide46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函数详解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93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匿名函数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分为自执行函数和函数表达式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自执行函数：定义和执行一起完成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函数表达式:将函数定义的部分当做值赋值给变量或者元素的某一个行为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oDiv.onclick=function(){};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剩下的内容会在第二周详细讲解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pic>
        <p:nvPicPr>
          <p:cNvPr id="394" name="图片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307463" y="3004818"/>
            <a:ext cx="9380854" cy="847724"/>
          </a:xfrm>
          <a:prstGeom prst="rect"/>
          <a:noFill/>
          <a:ln w="9525" cmpd="sng" cap="flat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080013232"/>
      </p:ext>
    </p:extLst>
  </p:cSld>
  <p:clrMapOvr>
    <a:masterClrMapping/>
  </p:clrMapOvr>
  <p:transition>
    <p:random/>
  </p:transition>
</p:sld>
</file>

<file path=ppt/slides/slide47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398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数组对象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的作用是：使用单独的变量名来存储一系列的值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创建数组：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实例创建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myArray=new Array(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val1,val2,val3...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)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//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此处可以传递参数列表，以逗号隔开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返回值：返回新创建并被初始化了的数组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字面量创建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myArray=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[1,2,3,4,5]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数组也是对象，也可以使用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for in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来进行遍历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490432"/>
      </p:ext>
    </p:extLst>
  </p:cSld>
  <p:clrMapOvr>
    <a:masterClrMapping/>
  </p:clrMapOvr>
  <p:transition>
    <p:random/>
  </p:transition>
</p:sld>
</file>

<file path=ppt/slides/slide48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02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数组的键值对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数组也是对象，也是由键值对组成，组成数组的每一项是属性值，属性名是这个值的索引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索引：实际上就是序数，一个整形数字，其特点为以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0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开始到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length-1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结束（可以理解为编号）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length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（长度）：数组的总个数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访问数组属性值：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ary=['n','m','1',3,4];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console.log(ary[0]);</a:t>
            </a:r>
            <a:endParaRPr lang="zh-CN" altLang="en-US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048674"/>
      </p:ext>
    </p:extLst>
  </p:cSld>
  <p:clrMapOvr>
    <a:masterClrMapping/>
  </p:clrMapOvr>
  <p:transition>
    <p:random/>
  </p:transition>
</p:sld>
</file>

<file path=ppt/slides/slide49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06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1、向数组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末尾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添加 push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返回值为新数组的长度 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原数组改变,返回数组的长度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push可以增加多项，每一项用逗号隔开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例如：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var ary = ["a", "b", "c", 1, 2, 3, "你好"];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var aryC=ary.push(1,2,2);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其他：ary[ary.length]=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value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添加一个新的项</a:t>
            </a:r>
            <a:endParaRPr lang="zh-CN" altLang="en-US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983768"/>
      </p:ext>
    </p:extLst>
  </p:cSld>
  <p:clrMapOvr>
    <a:masterClrMapping/>
  </p:clrMapOvr>
  <p:transition>
    <p:random/>
  </p:transition>
</p:sld>
</file>

<file path=ppt/slides/slide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获取元素的方法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27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HTML DOM 定义了所有 HTML 元素的对象和属性，以及访问它们的方法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HTML DOM 是关于如何获取、修改、添加或删除 HTML 元素的标准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那么我们首先来学习一下获取元素的方法吧！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700225"/>
      </p:ext>
    </p:extLst>
  </p:cSld>
  <p:clrMapOvr>
    <a:masterClrMapping/>
  </p:clrMapOvr>
  <p:transition>
    <p:random/>
  </p:transition>
</p:sld>
</file>

<file path=ppt/slides/slide50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10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2、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删除数组最后一项 pop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返回删除项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原数组改变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例如：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ary = ["a", "b", "c", 1, 2, 3, "你好"];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var aryC=ary.pop();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其他：ary.length--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0503010"/>
      </p:ext>
    </p:extLst>
  </p:cSld>
  <p:clrMapOvr>
    <a:masterClrMapping/>
  </p:clrMapOvr>
  <p:transition>
    <p:random/>
  </p:transition>
</p:sld>
</file>

<file path=ppt/slides/slide5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14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3、向数组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开始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添加  unshift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返回新数组长度 原数组改变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ary = ["a", "b", "c", 1, 2, 3, "你好"];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var aryC=ary.unshift(999,888);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614752"/>
      </p:ext>
    </p:extLst>
  </p:cSld>
  <p:clrMapOvr>
    <a:masterClrMapping/>
  </p:clrMapOvr>
  <p:transition>
    <p:random/>
  </p:transition>
</p:sld>
</file>

<file path=ppt/slides/slide5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18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4、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删除数组第一项 shift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返回删除项 原数组改变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var ary = ["a", "b", "c", 1, 2, 3, "你好"];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var aryC=ary.shift();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408376"/>
      </p:ext>
    </p:extLst>
  </p:cSld>
  <p:clrMapOvr>
    <a:masterClrMapping/>
  </p:clrMapOvr>
  <p:transition>
    <p:random/>
  </p:transition>
</p:sld>
</file>

<file path=ppt/slides/slide5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22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5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、删除、修改、增加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--splice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1)删除元素，并向数组添加新元素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splice(n,m) 从索引n开始，删除m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项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（从n开始）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将删除部分以新数组返回，原数组改变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splice(n)   从索引n开始，删除到最后，将删除部分以新数组返回，原数组改变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splice(0)/splice() 将原数组清空，将原数组内容以新数组形式返回</a:t>
            </a:r>
            <a:endParaRPr lang="zh-CN" altLang="en-US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488972"/>
      </p:ext>
    </p:extLst>
  </p:cSld>
  <p:clrMapOvr>
    <a:masterClrMapping/>
  </p:clrMapOvr>
  <p:transition>
    <p:random/>
  </p:transition>
</p:sld>
</file>

<file path=ppt/slides/slide5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26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5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、删除、修改、增加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--splice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2)修改数组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splice(n,m,x) 从索引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n开始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，删除m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个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x替换删除部分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返回删除项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，原数组改变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090607"/>
      </p:ext>
    </p:extLst>
  </p:cSld>
  <p:clrMapOvr>
    <a:masterClrMapping/>
  </p:clrMapOvr>
  <p:transition>
    <p:random/>
  </p:transition>
</p:sld>
</file>

<file path=ppt/slides/slide5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30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5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、删除、修改、增加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--splice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3)增加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splice(n,0,x) 从索引n开始，一个都不删除，返回空数组，将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x增加到索引n的前面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，原数组改变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ary.splice(ary.length,0,"增加项"); 向数组末尾增加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ary.splice(ary.length-1)/ary.splice(ary.length-1,1);删除末尾项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692298"/>
      </p:ext>
    </p:extLst>
  </p:cSld>
  <p:clrMapOvr>
    <a:masterClrMapping/>
  </p:clrMapOvr>
  <p:transition>
    <p:random/>
  </p:transition>
</p:sld>
</file>

<file path=ppt/slides/slide56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34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6、数组的截取和拼接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--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slice 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1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）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数组的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截取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slice(n,m) 从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索引n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开始找到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索引m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（不包括m）将找到部分以新数组返回，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原数组不变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slice(n)   从索引n开始，找到末尾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slice(0)/slice() 克隆一份数组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195940"/>
      </p:ext>
    </p:extLst>
  </p:cSld>
  <p:clrMapOvr>
    <a:masterClrMapping/>
  </p:clrMapOvr>
  <p:transition>
    <p:random/>
  </p:transition>
</p:sld>
</file>

<file path=ppt/slides/slide57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38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6、数组的截取和拼接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--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slice 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2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）数组的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拼接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  <a:sym typeface="宋体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concat(参数是另一个数组) 将两个数组拼接到一起 原数组不变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concat() 将原数组克隆一份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可拼接多个数组，用逗号隔开（oldary.concat(ary1,ary2....)）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（）可以是数组也可以是普通项</a:t>
            </a:r>
            <a:endParaRPr lang="zh-CN" altLang="en-US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959228"/>
      </p:ext>
    </p:extLst>
  </p:cSld>
  <p:clrMapOvr>
    <a:masterClrMapping/>
  </p:clrMapOvr>
  <p:transition>
    <p:random/>
  </p:transition>
</p:sld>
</file>

<file path=ppt/slides/slide58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42" name="文本框"/>
          <p:cNvSpPr>
            <a:spLocks noGrp="1"/>
          </p:cNvSpPr>
          <p:nvPr>
            <p:ph type="body" idx="1"/>
          </p:nvPr>
        </p:nvSpPr>
        <p:spPr>
          <a:xfrm rot="0">
            <a:off x="838200" y="1739321"/>
            <a:ext cx="10515600" cy="4437642"/>
          </a:xfrm>
          <a:prstGeom prst="rect"/>
          <a:solidFill>
            <a:srgbClr val="FFFFFF"/>
          </a:solidFill>
          <a:ln w="25400" cmpd="sng" cap="flat">
            <a:solidFill>
              <a:srgbClr val="FFFFFF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00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7</a:t>
            </a:r>
            <a:r>
              <a:rPr lang="zh-CN" altLang="en-US" sz="2000" b="0" i="0" u="none" strike="noStrike" kern="1200" cap="none" spc="0" baseline="0">
                <a:solidFill>
                  <a:srgbClr val="00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、将数组转化为字符串</a:t>
            </a:r>
            <a:endParaRPr lang="en-US" altLang="zh-CN" sz="2000" b="0" i="0" u="none" strike="noStrike" kern="1200" cap="none" spc="0" baseline="0">
              <a:solidFill>
                <a:srgbClr val="00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00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1）toString()  不改变原数组</a:t>
            </a:r>
            <a:endParaRPr lang="en-US" altLang="zh-CN" sz="2000" b="0" i="0" u="none" strike="noStrike" kern="1200" cap="none" spc="0" baseline="0">
              <a:solidFill>
                <a:srgbClr val="00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00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2）join("符号") 将这个符号替换掉原数组的逗号，将其转化为字符串 原数组不变</a:t>
            </a:r>
            <a:endParaRPr lang="en-US" altLang="zh-CN" sz="2000" b="0" i="0" u="none" strike="noStrike" kern="1200" cap="none" spc="0" baseline="0">
              <a:solidFill>
                <a:srgbClr val="00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00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join（）默认是逗号</a:t>
            </a:r>
            <a:endParaRPr lang="en-US" altLang="zh-CN" sz="2000" b="0" i="0" u="none" strike="noStrike" kern="1200" cap="none" spc="0" baseline="0">
              <a:solidFill>
                <a:srgbClr val="00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00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p.s</a:t>
            </a:r>
            <a:r>
              <a:rPr lang="zh-CN" altLang="en-US" sz="2000" b="0" i="0" u="none" strike="noStrike" kern="1200" cap="none" spc="0" baseline="0">
                <a:solidFill>
                  <a:srgbClr val="00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：eval  将js中的字符串变成js表达式执行</a:t>
            </a:r>
            <a:endParaRPr lang="zh-CN" altLang="en-US" sz="2000" b="0" i="0" u="none" strike="noStrike" kern="1200" cap="none" spc="0" baseline="0">
              <a:solidFill>
                <a:srgbClr val="00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864041"/>
      </p:ext>
    </p:extLst>
  </p:cSld>
  <p:clrMapOvr>
    <a:masterClrMapping/>
  </p:clrMapOvr>
  <p:transition>
    <p:random/>
  </p:transition>
</p:sld>
</file>

<file path=ppt/slides/slide59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46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其他：只在标准浏览器中兼容 ie678不兼容的方法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1、indexOf/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last</a:t>
            </a:r>
            <a:r>
              <a:rPr lang="en-US" altLang="zh-CN" sz="2000" b="0" i="0" u="none" strike="noStrike" kern="1200" cap="none" spc="0" baseline="0">
                <a:solidFill>
                  <a:srgbClr val="80008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Index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Of （字符串中也有这个方法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是兼容的）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当前值在数组中第一次出现的索引值和最后一次出现的索引值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如果数组中没有这一项，返值-1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,；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如果有这一项，返回当前索引值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可以进行这个值是否在此数组的判断 返值-1为不存在</a:t>
            </a:r>
            <a:endParaRPr lang="zh-CN" altLang="en-US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2359721"/>
      </p:ext>
    </p:extLst>
  </p:cSld>
  <p:clrMapOvr>
    <a:masterClrMapping/>
  </p:clrMapOvr>
  <p:transition>
    <p:random/>
  </p:transition>
</p:sld>
</file>

<file path=ppt/slides/slide6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获取元素的方法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31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通过</a:t>
            </a:r>
            <a:r>
              <a:rPr lang="en-US" altLang="zh-CN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id</a:t>
            </a: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获取一个元素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document.getElementById('id名称')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document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是指整个文档下，即获取范围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id是页面上独一无二的，所以前面的范围就是整个文档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如果页面上有两个以上相同的id名称，获取第一个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在ie67中，会将表单元素的name属性值当做id名称来调取，并且不区分大小写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可以直接调用id代表这个元素（不推荐）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如果没有获取到，返回null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70073"/>
      </p:ext>
    </p:extLst>
  </p:cSld>
  <p:clrMapOvr>
    <a:masterClrMapping/>
  </p:clrMapOvr>
  <p:transition>
    <p:random/>
  </p:transition>
</p:sld>
</file>

<file path=ppt/slides/slide60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文本框"/>
          <p:cNvSpPr>
            <a:spLocks noGrp="1"/>
          </p:cNvSpPr>
          <p:nvPr>
            <p:ph type="title"/>
          </p:nvPr>
        </p:nvSpPr>
        <p:spPr>
          <a:xfrm rot="0">
            <a:off x="1841500" y="698500"/>
            <a:ext cx="9121775" cy="811213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54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数组的排序和排列</a:t>
            </a:r>
            <a:br>
              <a:rPr lang="zh-CN" altLang="en-US" sz="2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</a:br>
            <a:endParaRPr lang="zh-CN" altLang="en-US" sz="4400" b="0" i="0" u="none" strike="noStrike" kern="1200" cap="none" spc="0" baseline="0">
              <a:solidFill>
                <a:schemeClr val="tx1"/>
              </a:solidFill>
              <a:latin typeface="Calibri Light" pitchFamily="0" charset="0"/>
              <a:ea typeface="宋体" pitchFamily="0" charset="0"/>
              <a:cs typeface="Times New Roman" pitchFamily="0" charset="0"/>
            </a:endParaRPr>
          </a:p>
        </p:txBody>
      </p:sp>
      <p:sp>
        <p:nvSpPr>
          <p:cNvPr id="455" name="文本框"/>
          <p:cNvSpPr>
            <a:spLocks noGrp="1"/>
          </p:cNvSpPr>
          <p:nvPr>
            <p:ph type="body" idx="1"/>
          </p:nvPr>
        </p:nvSpPr>
        <p:spPr>
          <a:xfrm rot="0">
            <a:off x="1029335" y="1716404"/>
            <a:ext cx="9934575" cy="4524374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Times New Roman" pitchFamily="0" charset="0"/>
              </a:rPr>
              <a:t>reverse（）</a:t>
            </a:r>
            <a:r>
              <a:rPr lang="zh-CN" altLang="en-US" sz="2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Times New Roman" pitchFamily="0" charset="0"/>
              </a:rPr>
              <a:t>原数组</a:t>
            </a:r>
            <a:r>
              <a:rPr lang="zh-CN" altLang="en-US" sz="2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Times New Roman" pitchFamily="0" charset="0"/>
              </a:rPr>
              <a:t>倒叙，  原数组改变</a:t>
            </a:r>
            <a:r>
              <a:rPr lang="en-US" altLang="zh-CN" sz="2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Times New Roman" pitchFamily="0" charset="0"/>
              </a:rPr>
              <a:t>    返回原数组</a:t>
            </a:r>
            <a:endParaRPr lang="en-US" altLang="zh-CN" sz="2800" b="0" i="0" u="none" strike="noStrike" kern="1200" cap="none" spc="0" baseline="0">
              <a:solidFill>
                <a:schemeClr val="tx1"/>
              </a:solidFill>
              <a:latin typeface="Calibri" pitchFamily="0" charset="0"/>
              <a:ea typeface="宋体" pitchFamily="0" charset="0"/>
              <a:cs typeface="Times New Roman" pitchFamily="0" charset="0"/>
            </a:endParaRPr>
          </a:p>
          <a:p>
            <a:pPr marL="22860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Times New Roman" pitchFamily="0" charset="0"/>
              </a:rPr>
              <a:t>sort（）只能按照第一位数字的大小进行排列，根据字母的顺                                     序，只能处理10以内的排序，先排数字    </a:t>
            </a:r>
            <a:endParaRPr lang="en-US" altLang="zh-CN" sz="2800" b="0" i="0" u="none" strike="noStrike" kern="1200" cap="none" spc="0" baseline="0">
              <a:solidFill>
                <a:schemeClr val="tx1"/>
              </a:solidFill>
              <a:latin typeface="Calibri" pitchFamily="0" charset="0"/>
              <a:ea typeface="宋体" pitchFamily="0" charset="0"/>
              <a:cs typeface="Times New Roman" pitchFamily="0" charset="0"/>
            </a:endParaRPr>
          </a:p>
          <a:p>
            <a:pPr marL="22860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800" b="0" i="0" u="none" strike="noStrike" kern="1200" cap="none" spc="0" baseline="0">
                <a:solidFill>
                  <a:srgbClr val="FF0000"/>
                </a:solidFill>
                <a:latin typeface="Calibri" pitchFamily="0" charset="0"/>
                <a:ea typeface="宋体" pitchFamily="0" charset="0"/>
                <a:cs typeface="Times New Roman" pitchFamily="0" charset="0"/>
              </a:rPr>
              <a:t>*******</a:t>
            </a:r>
            <a:r>
              <a:rPr lang="en-US" altLang="zh-CN" sz="2800" b="0" i="0" u="none" strike="noStrike" kern="1200" cap="none" spc="0" baseline="0">
                <a:solidFill>
                  <a:srgbClr val="FF0000"/>
                </a:solidFill>
                <a:latin typeface="Calibri" pitchFamily="0" charset="0"/>
                <a:ea typeface="宋体" pitchFamily="0" charset="0"/>
                <a:cs typeface="Times New Roman" pitchFamily="0" charset="0"/>
              </a:rPr>
              <a:t>sort（function（a,b）{return a-b}）从小到大    升序</a:t>
            </a:r>
            <a:r>
              <a:rPr lang="en-US" altLang="zh-CN" sz="2800" b="0" i="0" u="none" strike="noStrike" kern="1200" cap="none" spc="0" baseline="0">
                <a:solidFill>
                  <a:srgbClr val="FF0000"/>
                </a:solidFill>
                <a:latin typeface="Calibri" pitchFamily="0" charset="0"/>
                <a:ea typeface="宋体" pitchFamily="0" charset="0"/>
                <a:cs typeface="Times New Roman" pitchFamily="0" charset="0"/>
              </a:rPr>
              <a:t>                  </a:t>
            </a:r>
            <a:r>
              <a:rPr lang="zh-CN" altLang="en-US" sz="2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Times New Roman" pitchFamily="0" charset="0"/>
              </a:rPr>
              <a:t>返回原数组           把原数组排序</a:t>
            </a:r>
            <a:endParaRPr lang="en-US" altLang="zh-CN" sz="2800" b="0" i="0" u="none" strike="noStrike" kern="1200" cap="none" spc="0" baseline="0">
              <a:solidFill>
                <a:srgbClr val="FF0000"/>
              </a:solidFill>
              <a:latin typeface="Calibri" pitchFamily="0" charset="0"/>
              <a:ea typeface="宋体" pitchFamily="0" charset="0"/>
              <a:cs typeface="Times New Roman" pitchFamily="0" charset="0"/>
            </a:endParaRPr>
          </a:p>
          <a:p>
            <a:pPr marL="22860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800" b="0" i="0" u="none" strike="noStrike" kern="1200" cap="none" spc="0" baseline="0">
                <a:solidFill>
                  <a:schemeClr val="tx1"/>
                </a:solidFill>
                <a:latin typeface="Calibri" pitchFamily="0" charset="0"/>
                <a:ea typeface="宋体" pitchFamily="0" charset="0"/>
                <a:cs typeface="Times New Roman" pitchFamily="0" charset="0"/>
              </a:rPr>
              <a:t>b-a从大到小</a:t>
            </a:r>
            <a:endParaRPr lang="zh-CN" altLang="en-US" sz="2800" b="0" i="0" u="none" strike="noStrike" kern="1200" cap="none" spc="0" baseline="0">
              <a:solidFill>
                <a:schemeClr val="tx1"/>
              </a:solidFill>
              <a:latin typeface="Calibri" pitchFamily="0" charset="0"/>
              <a:ea typeface="宋体" pitchFamily="0" charset="0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14512"/>
      </p:ext>
    </p:extLst>
  </p:cSld>
  <p:clrMapOvr>
    <a:masterClrMapping/>
  </p:clrMapOvr>
  <p:transition>
    <p:random/>
  </p:transition>
</p:sld>
</file>

<file path=ppt/slides/slide6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59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其他：只在标准浏览器中兼容 ie678不兼容的方法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2）forEach/map 遍历数组中的每一项,原数组不变， -----没有返回值   undefined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map可以将原来的内容进行替换，原数组不变，返回一个新数组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527988"/>
      </p:ext>
    </p:extLst>
  </p:cSld>
  <p:clrMapOvr>
    <a:masterClrMapping/>
  </p:clrMapOvr>
  <p:transition>
    <p:random/>
  </p:transition>
</p:sld>
</file>

<file path=ppt/slides/slide6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63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数组去重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数组去重：利用对象的键值对方法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将数组中的每一项当做对象的属性名和属性值存起来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094607"/>
      </p:ext>
    </p:extLst>
  </p:cSld>
  <p:clrMapOvr>
    <a:masterClrMapping/>
  </p:clrMapOvr>
  <p:transition>
    <p:random/>
  </p:transition>
</p:sld>
</file>

<file path=ppt/slides/slide6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67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数组冒泡排序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小的数字上浮，大的数字下沉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368132"/>
      </p:ext>
    </p:extLst>
  </p:cSld>
  <p:clrMapOvr>
    <a:masterClrMapping/>
  </p:clrMapOvr>
  <p:transition>
    <p:random/>
  </p:transition>
</p:sld>
</file>

<file path=ppt/slides/slide6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71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数组快速排序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找到一个参照项，让数组中的每一项都和这个参照项比较，小于的放在一个新的数组中，大于的放在另一个新的数组中，反复这样操作，直到数组的长度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&lt;=1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，停止比较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752939"/>
      </p:ext>
    </p:extLst>
  </p:cSld>
  <p:clrMapOvr>
    <a:masterClrMapping/>
  </p:clrMapOvr>
  <p:transition>
    <p:random/>
  </p:transition>
</p:sld>
</file>

<file path=ppt/slides/slide6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数组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475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数组插入排序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将数组中的第一项放置在新数组中，然后再将原数组的每一项和新数组每一项比较（从后向前比较），如果原数组项小于就放在新数组的前面，如果原数组想大于就一直向前比较，最后返回新数组，完成排序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83604"/>
      </p:ext>
    </p:extLst>
  </p:cSld>
  <p:clrMapOvr>
    <a:masterClrMapping/>
  </p:clrMapOvr>
  <p:transition>
    <p:random/>
  </p:transition>
</p:sld>
</file>

<file path=ppt/slides/slide7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获取元素的方法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35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通过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标签名（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tagName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）(div)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</a:t>
            </a: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一组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元素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document.getElementsByTagName('标签名')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document / context 上下文 获取元素的范围，可人为设定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标签名不是唯一的，所以可以用个前缀范围来获取一定范围内的元素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获取的是一个对象数据类型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object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，并且是一个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类数组</a:t>
            </a:r>
            <a:endParaRPr lang="en-US" altLang="zh-CN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获取其中某一项 obj[0] / obj.item(0)</a:t>
            </a:r>
            <a:endParaRPr lang="zh-CN" altLang="en-US" sz="2000" b="0" i="0" u="none" strike="noStrike" kern="1200" cap="none" spc="0" baseline="0">
              <a:solidFill>
                <a:srgbClr val="FF0000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968464"/>
      </p:ext>
    </p:extLst>
  </p:cSld>
  <p:clrMapOvr>
    <a:masterClrMapping/>
  </p:clrMapOvr>
  <p:transition>
    <p:random/>
  </p:transition>
</p:sld>
</file>

<file path=ppt/slides/slide8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获取元素的方法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39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通过</a:t>
            </a:r>
            <a:r>
              <a:rPr lang="zh-CN" altLang="en-US" sz="2000" b="1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标签属性</a:t>
            </a:r>
            <a:r>
              <a:rPr lang="en-US" altLang="zh-CN" sz="2000" b="1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name的值</a:t>
            </a: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，取得一组元素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在ie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6-9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浏览器下，只对</a:t>
            </a:r>
            <a:r>
              <a:rPr lang="zh-CN" altLang="en-US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表单元素</a:t>
            </a: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起作用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获取其中某一项 obj[0] / obj.item(0)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236097"/>
      </p:ext>
    </p:extLst>
  </p:cSld>
  <p:clrMapOvr>
    <a:masterClrMapping/>
  </p:clrMapOvr>
  <p:transition>
    <p:random/>
  </p:transition>
</p:sld>
</file>

<file path=ppt/slides/slide9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文本框"/>
          <p:cNvSpPr>
            <a:spLocks noGrp="1"/>
          </p:cNvSpPr>
          <p:nvPr>
            <p:ph type="title"/>
          </p:nvPr>
        </p:nvSpPr>
        <p:spPr>
          <a:xfrm rot="0">
            <a:off x="1841500" y="699135"/>
            <a:ext cx="9122410" cy="810260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DOM</a:t>
            </a:r>
            <a:r>
              <a:rPr lang="zh-CN" altLang="en-US" sz="4400" b="0" i="0" u="none" strike="noStrike" kern="1200" cap="none" spc="0" baseline="0">
                <a:solidFill>
                  <a:schemeClr val="accent2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获取元素的方法</a:t>
            </a:r>
            <a:endParaRPr lang="zh-CN" altLang="en-US" sz="4400" b="0" i="0" u="none" strike="noStrike" kern="1200" cap="none" spc="0" baseline="0">
              <a:solidFill>
                <a:schemeClr val="accent2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  <p:sp>
        <p:nvSpPr>
          <p:cNvPr id="243" name="文本框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9525" cmpd="sng" cap="flat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通过</a:t>
            </a:r>
            <a:r>
              <a:rPr lang="zh-CN" altLang="en-US" sz="2000" b="1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标签属性</a:t>
            </a:r>
            <a:r>
              <a:rPr lang="en-US" altLang="zh-CN" sz="2000" b="1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class</a:t>
            </a:r>
            <a:r>
              <a:rPr lang="zh-CN" altLang="en-US" sz="2000" b="1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的值获取一组元素</a:t>
            </a:r>
            <a:endParaRPr lang="en-US" altLang="zh-CN" sz="2000" b="1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getElementsBy</a:t>
            </a:r>
            <a:r>
              <a:rPr lang="en-US" altLang="zh-CN" sz="2000" b="0" i="0" u="none" strike="noStrike" kern="1200" cap="none" spc="0" baseline="0">
                <a:solidFill>
                  <a:srgbClr val="FF0000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ClassName()(.bg)</a:t>
            </a:r>
            <a:r>
              <a:rPr lang="en-US" altLang="zh-CN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 通过类名获取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</a:rPr>
              <a:t>在ie678中报错</a:t>
            </a:r>
            <a:endParaRPr lang="en-US" altLang="zh-CN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  <a:p>
            <a:pPr marL="22860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zh-CN" altLang="en-US" sz="2000" b="0" i="0" u="none" strike="noStrike" kern="1200" cap="none" spc="0" baseline="0">
                <a:solidFill>
                  <a:srgbClr val="595959"/>
                </a:solidFill>
                <a:latin typeface="微软雅黑" pitchFamily="0" charset="-122"/>
                <a:ea typeface="微软雅黑" pitchFamily="0" charset="-122"/>
                <a:cs typeface="Times New Roman" pitchFamily="0" charset="0"/>
                <a:sym typeface="宋体" pitchFamily="0" charset="0"/>
              </a:rPr>
              <a:t>获取其中某一项 obj[0] / obj.item(0)</a:t>
            </a:r>
            <a:endParaRPr lang="zh-CN" altLang="en-US" sz="2000" b="0" i="0" u="none" strike="noStrike" kern="1200" cap="none" spc="0" baseline="0">
              <a:solidFill>
                <a:srgbClr val="595959"/>
              </a:solidFill>
              <a:latin typeface="微软雅黑" pitchFamily="0" charset="-122"/>
              <a:ea typeface="微软雅黑" pitchFamily="0" charset="-122"/>
              <a:cs typeface="Times New Roman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114138"/>
      </p:ext>
    </p:extLst>
  </p:cSld>
  <p:clrMapOvr>
    <a:masterClrMapping/>
  </p:clrMapOvr>
  <p:transition>
    <p:random/>
  </p:transition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10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1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1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13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14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15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16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17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18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19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0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3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4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5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6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7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8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9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3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30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3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3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33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34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35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36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37.xml><?xml version="1.0" encoding="utf-8"?>
<a:theme xmlns:a="http://schemas.openxmlformats.org/drawingml/2006/main" name="notesMaster1">
  <a:themeElements>
    <a:clrScheme name="notesMaster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esMaster1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notesMaster1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4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5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6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7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8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9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docProps/app.xml><?xml version="1.0" encoding="utf-8"?>
<Properties xmlns="http://schemas.openxmlformats.org/officeDocument/2006/extended-properties">
  <Template>Normal.eit</Template>
  <TotalTime>4008</TotalTime>
  <Application>Yozo_Office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zhufengnodejs</dc:creator>
  <cp:lastModifiedBy>John</cp:lastModifiedBy>
  <cp:revision>246</cp:revision>
  <dcterms:created xsi:type="dcterms:W3CDTF">2016-10-27T05:16:00Z</dcterms:created>
  <dcterms:modified xsi:type="dcterms:W3CDTF">2016-11-16T11:34:23Z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>
  <property fmtid="{D5CDD505-2E9C-101B-9397-08002B2CF9AE}" pid="2" name="KSOProductBuildVer">
    <vt:lpwstr>2052-10.1.0.6029</vt:lpwstr>
  </property>
</Properties>
</file>